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691800" cx="7559675"/>
  <p:notesSz cx="6858000" cy="9144000"/>
  <p:embeddedFontLst>
    <p:embeddedFont>
      <p:font typeface="Sarabun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g/Zvn9s2nQp+Hv/GN0/qYk6BOe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Sarabun-boldItalic.fntdata"/><Relationship Id="rId5" Type="http://schemas.openxmlformats.org/officeDocument/2006/relationships/slide" Target="slides/slide1.xml"/><Relationship Id="rId6" Type="http://schemas.openxmlformats.org/officeDocument/2006/relationships/font" Target="fonts/Sarabun-regular.fntdata"/><Relationship Id="rId7" Type="http://schemas.openxmlformats.org/officeDocument/2006/relationships/font" Target="fonts/Sarabun-bold.fntdata"/><Relationship Id="rId8" Type="http://schemas.openxmlformats.org/officeDocument/2006/relationships/font" Target="fonts/Sarabu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557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indent="-375602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indent="-354583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indent="-333565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indent="-333565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indent="-333565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indent="-333565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indent="-333565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indent="-333565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b="0" i="0" sz="36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02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b="0" i="0" sz="23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583" lvl="1" marL="914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3565" lvl="2" marL="1371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088" lvl="3" marL="1828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088" lvl="4" marL="22860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088" lvl="5" marL="27432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088" lvl="6" marL="3200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088" lvl="7" marL="3657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088" lvl="8" marL="4114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" y="0"/>
            <a:ext cx="7558636" cy="10691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03313" y="1594473"/>
            <a:ext cx="4761157" cy="2995213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694660" y="1895670"/>
            <a:ext cx="296741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400" u="none" cap="none" strike="noStrike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ชื่อ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800" u="none" cap="none" strike="noStrike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ตำแหน่ง ครู วิทยฐานะ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600" u="none" cap="none" strike="noStrike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กลุ่มสาระการเรียนรู้ </a:t>
            </a:r>
            <a:endParaRPr b="1" i="0" sz="1600" u="none" cap="none" strike="noStrike">
              <a:solidFill>
                <a:srgbClr val="0070C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002" y="1471398"/>
            <a:ext cx="3244675" cy="57783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088788" y="1621866"/>
            <a:ext cx="2759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200" u="none" cap="none" strike="noStrike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ผลที่เกิดจากการปฏิบัติหน้าที่ของตนเอง</a:t>
            </a:r>
            <a:endParaRPr b="1" i="0" sz="600" u="none" cap="none" strike="noStrike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32292" y="1886929"/>
            <a:ext cx="3972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600" u="none" cap="none" strike="noStrike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1. ผลงาน</a:t>
            </a:r>
            <a:endParaRPr b="1" sz="1600">
              <a:solidFill>
                <a:srgbClr val="0070C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8037" y="4765936"/>
            <a:ext cx="4761157" cy="2856320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726" y="4642861"/>
            <a:ext cx="3244675" cy="57783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138610" y="4798324"/>
            <a:ext cx="275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2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ผลที่เกิดจากการปฏิบัติหน้าที่ต่อนักเรียน</a:t>
            </a:r>
            <a:endParaRPr b="1" sz="6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67016" y="5058392"/>
            <a:ext cx="3972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600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1. ผลงาน</a:t>
            </a:r>
            <a:endParaRPr b="1" sz="1600">
              <a:solidFill>
                <a:srgbClr val="0070C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72760" y="7798506"/>
            <a:ext cx="4761157" cy="1924230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024" y="7675430"/>
            <a:ext cx="3244675" cy="57783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849242" y="7830893"/>
            <a:ext cx="340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2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ผลที่เกิดจากการปฏิบัติหน้าที่ต่อสถานศึกษา</a:t>
            </a:r>
            <a:endParaRPr b="1" sz="6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313314" y="8090961"/>
            <a:ext cx="3972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600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1. ผลงาน</a:t>
            </a:r>
            <a:endParaRPr b="1" sz="1600">
              <a:solidFill>
                <a:srgbClr val="0070C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747355" y="3198822"/>
            <a:ext cx="292839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900">
                <a:solidFill>
                  <a:srgbClr val="F4106B"/>
                </a:solidFill>
                <a:latin typeface="Sarabun"/>
                <a:ea typeface="Sarabun"/>
                <a:cs typeface="Sarabun"/>
                <a:sym typeface="Sarabun"/>
              </a:rPr>
              <a:t>หลักฐานอ้างอิง ผลที่เกิดจากการปฏิบัติหน้าที่ของตนเอง</a:t>
            </a:r>
            <a:endParaRPr b="1" sz="900">
              <a:solidFill>
                <a:srgbClr val="F4106B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0929" y="2731623"/>
            <a:ext cx="1581605" cy="632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4724204" y="6057764"/>
            <a:ext cx="292839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900">
                <a:solidFill>
                  <a:srgbClr val="F4106B"/>
                </a:solidFill>
                <a:latin typeface="Sarabun"/>
                <a:ea typeface="Sarabun"/>
                <a:cs typeface="Sarabun"/>
                <a:sym typeface="Sarabun"/>
              </a:rPr>
              <a:t>หลักฐานอ้างอิง ผลที่เกิดจากการปฏิบัติหน้าที่ต่อนักเรียน</a:t>
            </a:r>
            <a:endParaRPr b="1" sz="900">
              <a:solidFill>
                <a:srgbClr val="F4106B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740960" y="8614427"/>
            <a:ext cx="29283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800">
                <a:solidFill>
                  <a:srgbClr val="F4106B"/>
                </a:solidFill>
                <a:latin typeface="Sarabun"/>
                <a:ea typeface="Sarabun"/>
                <a:cs typeface="Sarabun"/>
                <a:sym typeface="Sarabun"/>
              </a:rPr>
              <a:t>หลักฐานอ้างอิง ผลที่เกิดจากการปฏิบัติหน้าที่ต่อสถานศึกษา</a:t>
            </a:r>
            <a:endParaRPr b="1" sz="800">
              <a:solidFill>
                <a:srgbClr val="F4106B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313313" y="467067"/>
            <a:ext cx="3972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6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ตรา รร.</a:t>
            </a:r>
            <a:endParaRPr b="1" sz="16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482319" y="10225060"/>
            <a:ext cx="39720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ตรา รร. ชื่อ รร. เขต</a:t>
            </a:r>
            <a:endParaRPr b="1" sz="18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17038" y="16234"/>
            <a:ext cx="6019985" cy="8515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2022-03-10T06:32:09Z</dcterms:created>
  <dc:creator>Acer</dc:creator>
</cp:coreProperties>
</file>