
<file path=[Content_Types].xml><?xml version="1.0" encoding="utf-8"?>
<Types xmlns="http://schemas.openxmlformats.org/package/2006/content-types">
  <Default ContentType="image/jpeg" Extension="jpg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59" r:id="rId3"/>
  </p:sldMasterIdLst>
  <p:notesMasterIdLst>
    <p:notesMasterId r:id="rId4"/>
  </p:notesMasterIdLst>
  <p:sldIdLst>
    <p:sldId id="256" r:id="rId5"/>
    <p:sldId id="257" r:id="rId6"/>
  </p:sldIdLst>
  <p:sldSz cy="10688625" cx="756285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_rels/presentation.xml.rels><?xml version="1.0" encoding="UTF-8" standalone="yes"?>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6" Type="http://schemas.openxmlformats.org/officeDocument/2006/relationships/slide" Target="slides/slide2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2" name="Google Shape;82;p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5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7" name="Google Shape;117;p2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สไลด์ชื่อเรื่อง" type="title">
  <p:cSld name="TITLE">
    <p:spTree>
      <p:nvGrpSpPr>
        <p:cNvPr id="1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2"/>
          <p:cNvSpPr txBox="1"/>
          <p:nvPr>
            <p:ph type="ctrTitle"/>
          </p:nvPr>
        </p:nvSpPr>
        <p:spPr>
          <a:xfrm>
            <a:off x="567214" y="1749275"/>
            <a:ext cx="6428423" cy="372123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963"/>
              <a:buFont typeface="Calibri"/>
              <a:buNone/>
              <a:defRPr sz="4963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" name="Google Shape;13;p2"/>
          <p:cNvSpPr txBox="1"/>
          <p:nvPr>
            <p:ph idx="1" type="subTitle"/>
          </p:nvPr>
        </p:nvSpPr>
        <p:spPr>
          <a:xfrm>
            <a:off x="945356" y="5614010"/>
            <a:ext cx="5672138" cy="258061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827"/>
              </a:spcBef>
              <a:spcAft>
                <a:spcPts val="0"/>
              </a:spcAft>
              <a:buClr>
                <a:schemeClr val="dk1"/>
              </a:buClr>
              <a:buSzPts val="1985"/>
              <a:buNone/>
              <a:defRPr sz="1985"/>
            </a:lvl1pPr>
            <a:lvl2pPr lvl="1" algn="ctr">
              <a:lnSpc>
                <a:spcPct val="90000"/>
              </a:lnSpc>
              <a:spcBef>
                <a:spcPts val="414"/>
              </a:spcBef>
              <a:spcAft>
                <a:spcPts val="0"/>
              </a:spcAft>
              <a:buClr>
                <a:schemeClr val="dk1"/>
              </a:buClr>
              <a:buSzPts val="1654"/>
              <a:buNone/>
              <a:defRPr sz="1654"/>
            </a:lvl2pPr>
            <a:lvl3pPr lvl="2" algn="ctr">
              <a:lnSpc>
                <a:spcPct val="90000"/>
              </a:lnSpc>
              <a:spcBef>
                <a:spcPts val="414"/>
              </a:spcBef>
              <a:spcAft>
                <a:spcPts val="0"/>
              </a:spcAft>
              <a:buClr>
                <a:schemeClr val="dk1"/>
              </a:buClr>
              <a:buSzPts val="1489"/>
              <a:buNone/>
              <a:defRPr sz="1489"/>
            </a:lvl3pPr>
            <a:lvl4pPr lvl="3" algn="ctr">
              <a:lnSpc>
                <a:spcPct val="90000"/>
              </a:lnSpc>
              <a:spcBef>
                <a:spcPts val="414"/>
              </a:spcBef>
              <a:spcAft>
                <a:spcPts val="0"/>
              </a:spcAft>
              <a:buClr>
                <a:schemeClr val="dk1"/>
              </a:buClr>
              <a:buSzPts val="1323"/>
              <a:buNone/>
              <a:defRPr sz="1323"/>
            </a:lvl4pPr>
            <a:lvl5pPr lvl="4" algn="ctr">
              <a:lnSpc>
                <a:spcPct val="90000"/>
              </a:lnSpc>
              <a:spcBef>
                <a:spcPts val="414"/>
              </a:spcBef>
              <a:spcAft>
                <a:spcPts val="0"/>
              </a:spcAft>
              <a:buClr>
                <a:schemeClr val="dk1"/>
              </a:buClr>
              <a:buSzPts val="1323"/>
              <a:buNone/>
              <a:defRPr sz="1323"/>
            </a:lvl5pPr>
            <a:lvl6pPr lvl="5" algn="ctr">
              <a:lnSpc>
                <a:spcPct val="90000"/>
              </a:lnSpc>
              <a:spcBef>
                <a:spcPts val="414"/>
              </a:spcBef>
              <a:spcAft>
                <a:spcPts val="0"/>
              </a:spcAft>
              <a:buClr>
                <a:schemeClr val="dk1"/>
              </a:buClr>
              <a:buSzPts val="1323"/>
              <a:buNone/>
              <a:defRPr sz="1323"/>
            </a:lvl6pPr>
            <a:lvl7pPr lvl="6" algn="ctr">
              <a:lnSpc>
                <a:spcPct val="90000"/>
              </a:lnSpc>
              <a:spcBef>
                <a:spcPts val="414"/>
              </a:spcBef>
              <a:spcAft>
                <a:spcPts val="0"/>
              </a:spcAft>
              <a:buClr>
                <a:schemeClr val="dk1"/>
              </a:buClr>
              <a:buSzPts val="1323"/>
              <a:buNone/>
              <a:defRPr sz="1323"/>
            </a:lvl7pPr>
            <a:lvl8pPr lvl="7" algn="ctr">
              <a:lnSpc>
                <a:spcPct val="90000"/>
              </a:lnSpc>
              <a:spcBef>
                <a:spcPts val="414"/>
              </a:spcBef>
              <a:spcAft>
                <a:spcPts val="0"/>
              </a:spcAft>
              <a:buClr>
                <a:schemeClr val="dk1"/>
              </a:buClr>
              <a:buSzPts val="1323"/>
              <a:buNone/>
              <a:defRPr sz="1323"/>
            </a:lvl8pPr>
            <a:lvl9pPr lvl="8" algn="ctr">
              <a:lnSpc>
                <a:spcPct val="90000"/>
              </a:lnSpc>
              <a:spcBef>
                <a:spcPts val="414"/>
              </a:spcBef>
              <a:spcAft>
                <a:spcPts val="0"/>
              </a:spcAft>
              <a:buClr>
                <a:schemeClr val="dk1"/>
              </a:buClr>
              <a:buSzPts val="1323"/>
              <a:buNone/>
              <a:defRPr sz="1323"/>
            </a:lvl9pPr>
          </a:lstStyle>
          <a:p/>
        </p:txBody>
      </p:sp>
      <p:sp>
        <p:nvSpPr>
          <p:cNvPr id="14" name="Google Shape;14;p2"/>
          <p:cNvSpPr txBox="1"/>
          <p:nvPr>
            <p:ph idx="10" type="dt"/>
          </p:nvPr>
        </p:nvSpPr>
        <p:spPr>
          <a:xfrm>
            <a:off x="519946" y="9906786"/>
            <a:ext cx="1701641" cy="56907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" name="Google Shape;15;p2"/>
          <p:cNvSpPr txBox="1"/>
          <p:nvPr>
            <p:ph idx="11" type="ftr"/>
          </p:nvPr>
        </p:nvSpPr>
        <p:spPr>
          <a:xfrm>
            <a:off x="2505194" y="9906786"/>
            <a:ext cx="2552462" cy="56907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6" name="Google Shape;16;p2"/>
          <p:cNvSpPr txBox="1"/>
          <p:nvPr>
            <p:ph idx="12" type="sldNum"/>
          </p:nvPr>
        </p:nvSpPr>
        <p:spPr>
          <a:xfrm>
            <a:off x="5341263" y="9906786"/>
            <a:ext cx="1701641" cy="56907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h-TH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ชื่อเรื่องและข้อความแนวตั้ง" type="vertTx">
  <p:cSld name="VERTICAL_TEXT"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1"/>
          <p:cNvSpPr txBox="1"/>
          <p:nvPr>
            <p:ph type="title"/>
          </p:nvPr>
        </p:nvSpPr>
        <p:spPr>
          <a:xfrm>
            <a:off x="519946" y="569073"/>
            <a:ext cx="6522958" cy="206597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0" name="Google Shape;70;p11"/>
          <p:cNvSpPr txBox="1"/>
          <p:nvPr>
            <p:ph idx="1" type="body"/>
          </p:nvPr>
        </p:nvSpPr>
        <p:spPr>
          <a:xfrm rot="5400000">
            <a:off x="390504" y="2974798"/>
            <a:ext cx="6781843" cy="652295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82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414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414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414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414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414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414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414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414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1" name="Google Shape;71;p11"/>
          <p:cNvSpPr txBox="1"/>
          <p:nvPr>
            <p:ph idx="10" type="dt"/>
          </p:nvPr>
        </p:nvSpPr>
        <p:spPr>
          <a:xfrm>
            <a:off x="519946" y="9906786"/>
            <a:ext cx="1701641" cy="56907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2" name="Google Shape;72;p11"/>
          <p:cNvSpPr txBox="1"/>
          <p:nvPr>
            <p:ph idx="11" type="ftr"/>
          </p:nvPr>
        </p:nvSpPr>
        <p:spPr>
          <a:xfrm>
            <a:off x="2505194" y="9906786"/>
            <a:ext cx="2552462" cy="56907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3" name="Google Shape;73;p11"/>
          <p:cNvSpPr txBox="1"/>
          <p:nvPr>
            <p:ph idx="12" type="sldNum"/>
          </p:nvPr>
        </p:nvSpPr>
        <p:spPr>
          <a:xfrm>
            <a:off x="5341263" y="9906786"/>
            <a:ext cx="1701641" cy="56907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h-TH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ข้อความและชื่อเรื่องแนวตั้ง" type="vertTitleAndTx">
  <p:cSld name="VERTICAL_TITLE_AND_VERTICAL_TEXT"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2"/>
          <p:cNvSpPr txBox="1"/>
          <p:nvPr>
            <p:ph type="title"/>
          </p:nvPr>
        </p:nvSpPr>
        <p:spPr>
          <a:xfrm rot="5400000">
            <a:off x="1698472" y="4282765"/>
            <a:ext cx="9058127" cy="163074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6" name="Google Shape;76;p12"/>
          <p:cNvSpPr txBox="1"/>
          <p:nvPr>
            <p:ph idx="1" type="body"/>
          </p:nvPr>
        </p:nvSpPr>
        <p:spPr>
          <a:xfrm rot="5400000">
            <a:off x="-1610276" y="2699293"/>
            <a:ext cx="9058127" cy="479768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82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414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414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414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414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414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414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414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414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7" name="Google Shape;77;p12"/>
          <p:cNvSpPr txBox="1"/>
          <p:nvPr>
            <p:ph idx="10" type="dt"/>
          </p:nvPr>
        </p:nvSpPr>
        <p:spPr>
          <a:xfrm>
            <a:off x="519946" y="9906786"/>
            <a:ext cx="1701641" cy="56907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8" name="Google Shape;78;p12"/>
          <p:cNvSpPr txBox="1"/>
          <p:nvPr>
            <p:ph idx="11" type="ftr"/>
          </p:nvPr>
        </p:nvSpPr>
        <p:spPr>
          <a:xfrm>
            <a:off x="2505194" y="9906786"/>
            <a:ext cx="2552462" cy="56907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9" name="Google Shape;79;p12"/>
          <p:cNvSpPr txBox="1"/>
          <p:nvPr>
            <p:ph idx="12" type="sldNum"/>
          </p:nvPr>
        </p:nvSpPr>
        <p:spPr>
          <a:xfrm>
            <a:off x="5341263" y="9906786"/>
            <a:ext cx="1701641" cy="56907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h-TH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ชื่อเรื่องและเนื้อหา" type="obj">
  <p:cSld name="OBJECT">
    <p:spTree>
      <p:nvGrpSpPr>
        <p:cNvPr id="17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3"/>
          <p:cNvSpPr txBox="1"/>
          <p:nvPr>
            <p:ph type="title"/>
          </p:nvPr>
        </p:nvSpPr>
        <p:spPr>
          <a:xfrm>
            <a:off x="519946" y="569073"/>
            <a:ext cx="6522958" cy="206597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" name="Google Shape;19;p3"/>
          <p:cNvSpPr txBox="1"/>
          <p:nvPr>
            <p:ph idx="1" type="body"/>
          </p:nvPr>
        </p:nvSpPr>
        <p:spPr>
          <a:xfrm>
            <a:off x="519946" y="2845355"/>
            <a:ext cx="6522958" cy="678184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82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414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414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414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414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414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414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414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414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0" name="Google Shape;20;p3"/>
          <p:cNvSpPr txBox="1"/>
          <p:nvPr>
            <p:ph idx="10" type="dt"/>
          </p:nvPr>
        </p:nvSpPr>
        <p:spPr>
          <a:xfrm>
            <a:off x="519946" y="9906786"/>
            <a:ext cx="1701641" cy="56907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1" name="Google Shape;21;p3"/>
          <p:cNvSpPr txBox="1"/>
          <p:nvPr>
            <p:ph idx="11" type="ftr"/>
          </p:nvPr>
        </p:nvSpPr>
        <p:spPr>
          <a:xfrm>
            <a:off x="2505194" y="9906786"/>
            <a:ext cx="2552462" cy="56907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2" name="Google Shape;22;p3"/>
          <p:cNvSpPr txBox="1"/>
          <p:nvPr>
            <p:ph idx="12" type="sldNum"/>
          </p:nvPr>
        </p:nvSpPr>
        <p:spPr>
          <a:xfrm>
            <a:off x="5341263" y="9906786"/>
            <a:ext cx="1701641" cy="56907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h-TH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ส่วนหัวของส่วน" type="secHead">
  <p:cSld name="SECTION_HEADER">
    <p:spTree>
      <p:nvGrpSpPr>
        <p:cNvPr id="23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4"/>
          <p:cNvSpPr txBox="1"/>
          <p:nvPr>
            <p:ph type="title"/>
          </p:nvPr>
        </p:nvSpPr>
        <p:spPr>
          <a:xfrm>
            <a:off x="516007" y="2664740"/>
            <a:ext cx="6522958" cy="4446176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963"/>
              <a:buFont typeface="Calibri"/>
              <a:buNone/>
              <a:defRPr sz="4963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" name="Google Shape;25;p4"/>
          <p:cNvSpPr txBox="1"/>
          <p:nvPr>
            <p:ph idx="1" type="body"/>
          </p:nvPr>
        </p:nvSpPr>
        <p:spPr>
          <a:xfrm>
            <a:off x="516007" y="7152978"/>
            <a:ext cx="6522958" cy="233813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827"/>
              </a:spcBef>
              <a:spcAft>
                <a:spcPts val="0"/>
              </a:spcAft>
              <a:buClr>
                <a:schemeClr val="dk1"/>
              </a:buClr>
              <a:buSzPts val="1985"/>
              <a:buNone/>
              <a:defRPr sz="1985">
                <a:solidFill>
                  <a:schemeClr val="dk1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414"/>
              </a:spcBef>
              <a:spcAft>
                <a:spcPts val="0"/>
              </a:spcAft>
              <a:buClr>
                <a:srgbClr val="888888"/>
              </a:buClr>
              <a:buSzPts val="1654"/>
              <a:buNone/>
              <a:defRPr sz="1654">
                <a:solidFill>
                  <a:srgbClr val="888888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414"/>
              </a:spcBef>
              <a:spcAft>
                <a:spcPts val="0"/>
              </a:spcAft>
              <a:buClr>
                <a:srgbClr val="888888"/>
              </a:buClr>
              <a:buSzPts val="1489"/>
              <a:buNone/>
              <a:defRPr sz="1489">
                <a:solidFill>
                  <a:srgbClr val="888888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414"/>
              </a:spcBef>
              <a:spcAft>
                <a:spcPts val="0"/>
              </a:spcAft>
              <a:buClr>
                <a:srgbClr val="888888"/>
              </a:buClr>
              <a:buSzPts val="1323"/>
              <a:buNone/>
              <a:defRPr sz="1323">
                <a:solidFill>
                  <a:srgbClr val="888888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414"/>
              </a:spcBef>
              <a:spcAft>
                <a:spcPts val="0"/>
              </a:spcAft>
              <a:buClr>
                <a:srgbClr val="888888"/>
              </a:buClr>
              <a:buSzPts val="1323"/>
              <a:buNone/>
              <a:defRPr sz="1323">
                <a:solidFill>
                  <a:srgbClr val="888888"/>
                </a:solidFill>
              </a:defRPr>
            </a:lvl5pPr>
            <a:lvl6pPr indent="-228600" lvl="5" marL="2743200" algn="l">
              <a:lnSpc>
                <a:spcPct val="90000"/>
              </a:lnSpc>
              <a:spcBef>
                <a:spcPts val="414"/>
              </a:spcBef>
              <a:spcAft>
                <a:spcPts val="0"/>
              </a:spcAft>
              <a:buClr>
                <a:srgbClr val="888888"/>
              </a:buClr>
              <a:buSzPts val="1323"/>
              <a:buNone/>
              <a:defRPr sz="1323">
                <a:solidFill>
                  <a:srgbClr val="888888"/>
                </a:solidFill>
              </a:defRPr>
            </a:lvl6pPr>
            <a:lvl7pPr indent="-228600" lvl="6" marL="3200400" algn="l">
              <a:lnSpc>
                <a:spcPct val="90000"/>
              </a:lnSpc>
              <a:spcBef>
                <a:spcPts val="414"/>
              </a:spcBef>
              <a:spcAft>
                <a:spcPts val="0"/>
              </a:spcAft>
              <a:buClr>
                <a:srgbClr val="888888"/>
              </a:buClr>
              <a:buSzPts val="1323"/>
              <a:buNone/>
              <a:defRPr sz="1323">
                <a:solidFill>
                  <a:srgbClr val="888888"/>
                </a:solidFill>
              </a:defRPr>
            </a:lvl7pPr>
            <a:lvl8pPr indent="-228600" lvl="7" marL="3657600" algn="l">
              <a:lnSpc>
                <a:spcPct val="90000"/>
              </a:lnSpc>
              <a:spcBef>
                <a:spcPts val="414"/>
              </a:spcBef>
              <a:spcAft>
                <a:spcPts val="0"/>
              </a:spcAft>
              <a:buClr>
                <a:srgbClr val="888888"/>
              </a:buClr>
              <a:buSzPts val="1323"/>
              <a:buNone/>
              <a:defRPr sz="1323">
                <a:solidFill>
                  <a:srgbClr val="888888"/>
                </a:solidFill>
              </a:defRPr>
            </a:lvl8pPr>
            <a:lvl9pPr indent="-228600" lvl="8" marL="4114800" algn="l">
              <a:lnSpc>
                <a:spcPct val="90000"/>
              </a:lnSpc>
              <a:spcBef>
                <a:spcPts val="414"/>
              </a:spcBef>
              <a:spcAft>
                <a:spcPts val="0"/>
              </a:spcAft>
              <a:buClr>
                <a:srgbClr val="888888"/>
              </a:buClr>
              <a:buSzPts val="1323"/>
              <a:buNone/>
              <a:defRPr sz="1323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26" name="Google Shape;26;p4"/>
          <p:cNvSpPr txBox="1"/>
          <p:nvPr>
            <p:ph idx="10" type="dt"/>
          </p:nvPr>
        </p:nvSpPr>
        <p:spPr>
          <a:xfrm>
            <a:off x="519946" y="9906786"/>
            <a:ext cx="1701641" cy="56907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7" name="Google Shape;27;p4"/>
          <p:cNvSpPr txBox="1"/>
          <p:nvPr>
            <p:ph idx="11" type="ftr"/>
          </p:nvPr>
        </p:nvSpPr>
        <p:spPr>
          <a:xfrm>
            <a:off x="2505194" y="9906786"/>
            <a:ext cx="2552462" cy="56907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8" name="Google Shape;28;p4"/>
          <p:cNvSpPr txBox="1"/>
          <p:nvPr>
            <p:ph idx="12" type="sldNum"/>
          </p:nvPr>
        </p:nvSpPr>
        <p:spPr>
          <a:xfrm>
            <a:off x="5341263" y="9906786"/>
            <a:ext cx="1701641" cy="56907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h-TH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เนื้อหา 2 ส่วน" type="twoObj">
  <p:cSld name="TWO_OBJECTS">
    <p:spTree>
      <p:nvGrpSpPr>
        <p:cNvPr id="29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5"/>
          <p:cNvSpPr txBox="1"/>
          <p:nvPr>
            <p:ph type="title"/>
          </p:nvPr>
        </p:nvSpPr>
        <p:spPr>
          <a:xfrm>
            <a:off x="519946" y="569073"/>
            <a:ext cx="6522958" cy="206597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1" name="Google Shape;31;p5"/>
          <p:cNvSpPr txBox="1"/>
          <p:nvPr>
            <p:ph idx="1" type="body"/>
          </p:nvPr>
        </p:nvSpPr>
        <p:spPr>
          <a:xfrm>
            <a:off x="519946" y="2845355"/>
            <a:ext cx="3214211" cy="678184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82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414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414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414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414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414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414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414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414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2" name="Google Shape;32;p5"/>
          <p:cNvSpPr txBox="1"/>
          <p:nvPr>
            <p:ph idx="2" type="body"/>
          </p:nvPr>
        </p:nvSpPr>
        <p:spPr>
          <a:xfrm>
            <a:off x="3828693" y="2845355"/>
            <a:ext cx="3214211" cy="678184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82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414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414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414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414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414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414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414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414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3" name="Google Shape;33;p5"/>
          <p:cNvSpPr txBox="1"/>
          <p:nvPr>
            <p:ph idx="10" type="dt"/>
          </p:nvPr>
        </p:nvSpPr>
        <p:spPr>
          <a:xfrm>
            <a:off x="519946" y="9906786"/>
            <a:ext cx="1701641" cy="56907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4" name="Google Shape;34;p5"/>
          <p:cNvSpPr txBox="1"/>
          <p:nvPr>
            <p:ph idx="11" type="ftr"/>
          </p:nvPr>
        </p:nvSpPr>
        <p:spPr>
          <a:xfrm>
            <a:off x="2505194" y="9906786"/>
            <a:ext cx="2552462" cy="56907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5" name="Google Shape;35;p5"/>
          <p:cNvSpPr txBox="1"/>
          <p:nvPr>
            <p:ph idx="12" type="sldNum"/>
          </p:nvPr>
        </p:nvSpPr>
        <p:spPr>
          <a:xfrm>
            <a:off x="5341263" y="9906786"/>
            <a:ext cx="1701641" cy="56907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h-TH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การเปรียบเทียบ" type="twoTxTwoObj">
  <p:cSld name="TWO_OBJECTS_WITH_TEXT">
    <p:spTree>
      <p:nvGrpSpPr>
        <p:cNvPr id="36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6"/>
          <p:cNvSpPr txBox="1"/>
          <p:nvPr>
            <p:ph type="title"/>
          </p:nvPr>
        </p:nvSpPr>
        <p:spPr>
          <a:xfrm>
            <a:off x="520931" y="569073"/>
            <a:ext cx="6522958" cy="206597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8" name="Google Shape;38;p6"/>
          <p:cNvSpPr txBox="1"/>
          <p:nvPr>
            <p:ph idx="1" type="body"/>
          </p:nvPr>
        </p:nvSpPr>
        <p:spPr>
          <a:xfrm>
            <a:off x="520932" y="2620202"/>
            <a:ext cx="3199440" cy="128412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827"/>
              </a:spcBef>
              <a:spcAft>
                <a:spcPts val="0"/>
              </a:spcAft>
              <a:buClr>
                <a:schemeClr val="dk1"/>
              </a:buClr>
              <a:buSzPts val="1985"/>
              <a:buNone/>
              <a:defRPr b="1" sz="1985"/>
            </a:lvl1pPr>
            <a:lvl2pPr indent="-228600" lvl="1" marL="914400" algn="l">
              <a:lnSpc>
                <a:spcPct val="90000"/>
              </a:lnSpc>
              <a:spcBef>
                <a:spcPts val="414"/>
              </a:spcBef>
              <a:spcAft>
                <a:spcPts val="0"/>
              </a:spcAft>
              <a:buClr>
                <a:schemeClr val="dk1"/>
              </a:buClr>
              <a:buSzPts val="1654"/>
              <a:buNone/>
              <a:defRPr b="1" sz="1654"/>
            </a:lvl2pPr>
            <a:lvl3pPr indent="-228600" lvl="2" marL="1371600" algn="l">
              <a:lnSpc>
                <a:spcPct val="90000"/>
              </a:lnSpc>
              <a:spcBef>
                <a:spcPts val="414"/>
              </a:spcBef>
              <a:spcAft>
                <a:spcPts val="0"/>
              </a:spcAft>
              <a:buClr>
                <a:schemeClr val="dk1"/>
              </a:buClr>
              <a:buSzPts val="1489"/>
              <a:buNone/>
              <a:defRPr b="1" sz="1489"/>
            </a:lvl3pPr>
            <a:lvl4pPr indent="-228600" lvl="3" marL="1828800" algn="l">
              <a:lnSpc>
                <a:spcPct val="90000"/>
              </a:lnSpc>
              <a:spcBef>
                <a:spcPts val="414"/>
              </a:spcBef>
              <a:spcAft>
                <a:spcPts val="0"/>
              </a:spcAft>
              <a:buClr>
                <a:schemeClr val="dk1"/>
              </a:buClr>
              <a:buSzPts val="1323"/>
              <a:buNone/>
              <a:defRPr b="1" sz="1323"/>
            </a:lvl4pPr>
            <a:lvl5pPr indent="-228600" lvl="4" marL="2286000" algn="l">
              <a:lnSpc>
                <a:spcPct val="90000"/>
              </a:lnSpc>
              <a:spcBef>
                <a:spcPts val="414"/>
              </a:spcBef>
              <a:spcAft>
                <a:spcPts val="0"/>
              </a:spcAft>
              <a:buClr>
                <a:schemeClr val="dk1"/>
              </a:buClr>
              <a:buSzPts val="1323"/>
              <a:buNone/>
              <a:defRPr b="1" sz="1323"/>
            </a:lvl5pPr>
            <a:lvl6pPr indent="-228600" lvl="5" marL="2743200" algn="l">
              <a:lnSpc>
                <a:spcPct val="90000"/>
              </a:lnSpc>
              <a:spcBef>
                <a:spcPts val="414"/>
              </a:spcBef>
              <a:spcAft>
                <a:spcPts val="0"/>
              </a:spcAft>
              <a:buClr>
                <a:schemeClr val="dk1"/>
              </a:buClr>
              <a:buSzPts val="1323"/>
              <a:buNone/>
              <a:defRPr b="1" sz="1323"/>
            </a:lvl6pPr>
            <a:lvl7pPr indent="-228600" lvl="6" marL="3200400" algn="l">
              <a:lnSpc>
                <a:spcPct val="90000"/>
              </a:lnSpc>
              <a:spcBef>
                <a:spcPts val="414"/>
              </a:spcBef>
              <a:spcAft>
                <a:spcPts val="0"/>
              </a:spcAft>
              <a:buClr>
                <a:schemeClr val="dk1"/>
              </a:buClr>
              <a:buSzPts val="1323"/>
              <a:buNone/>
              <a:defRPr b="1" sz="1323"/>
            </a:lvl7pPr>
            <a:lvl8pPr indent="-228600" lvl="7" marL="3657600" algn="l">
              <a:lnSpc>
                <a:spcPct val="90000"/>
              </a:lnSpc>
              <a:spcBef>
                <a:spcPts val="414"/>
              </a:spcBef>
              <a:spcAft>
                <a:spcPts val="0"/>
              </a:spcAft>
              <a:buClr>
                <a:schemeClr val="dk1"/>
              </a:buClr>
              <a:buSzPts val="1323"/>
              <a:buNone/>
              <a:defRPr b="1" sz="1323"/>
            </a:lvl8pPr>
            <a:lvl9pPr indent="-228600" lvl="8" marL="4114800" algn="l">
              <a:lnSpc>
                <a:spcPct val="90000"/>
              </a:lnSpc>
              <a:spcBef>
                <a:spcPts val="414"/>
              </a:spcBef>
              <a:spcAft>
                <a:spcPts val="0"/>
              </a:spcAft>
              <a:buClr>
                <a:schemeClr val="dk1"/>
              </a:buClr>
              <a:buSzPts val="1323"/>
              <a:buNone/>
              <a:defRPr b="1" sz="1323"/>
            </a:lvl9pPr>
          </a:lstStyle>
          <a:p/>
        </p:txBody>
      </p:sp>
      <p:sp>
        <p:nvSpPr>
          <p:cNvPr id="39" name="Google Shape;39;p6"/>
          <p:cNvSpPr txBox="1"/>
          <p:nvPr>
            <p:ph idx="2" type="body"/>
          </p:nvPr>
        </p:nvSpPr>
        <p:spPr>
          <a:xfrm>
            <a:off x="520932" y="3904322"/>
            <a:ext cx="3199440" cy="574266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82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414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414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414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414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414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414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414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414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0" name="Google Shape;40;p6"/>
          <p:cNvSpPr txBox="1"/>
          <p:nvPr>
            <p:ph idx="3" type="body"/>
          </p:nvPr>
        </p:nvSpPr>
        <p:spPr>
          <a:xfrm>
            <a:off x="3828693" y="2620202"/>
            <a:ext cx="3215196" cy="128412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827"/>
              </a:spcBef>
              <a:spcAft>
                <a:spcPts val="0"/>
              </a:spcAft>
              <a:buClr>
                <a:schemeClr val="dk1"/>
              </a:buClr>
              <a:buSzPts val="1985"/>
              <a:buNone/>
              <a:defRPr b="1" sz="1985"/>
            </a:lvl1pPr>
            <a:lvl2pPr indent="-228600" lvl="1" marL="914400" algn="l">
              <a:lnSpc>
                <a:spcPct val="90000"/>
              </a:lnSpc>
              <a:spcBef>
                <a:spcPts val="414"/>
              </a:spcBef>
              <a:spcAft>
                <a:spcPts val="0"/>
              </a:spcAft>
              <a:buClr>
                <a:schemeClr val="dk1"/>
              </a:buClr>
              <a:buSzPts val="1654"/>
              <a:buNone/>
              <a:defRPr b="1" sz="1654"/>
            </a:lvl2pPr>
            <a:lvl3pPr indent="-228600" lvl="2" marL="1371600" algn="l">
              <a:lnSpc>
                <a:spcPct val="90000"/>
              </a:lnSpc>
              <a:spcBef>
                <a:spcPts val="414"/>
              </a:spcBef>
              <a:spcAft>
                <a:spcPts val="0"/>
              </a:spcAft>
              <a:buClr>
                <a:schemeClr val="dk1"/>
              </a:buClr>
              <a:buSzPts val="1489"/>
              <a:buNone/>
              <a:defRPr b="1" sz="1489"/>
            </a:lvl3pPr>
            <a:lvl4pPr indent="-228600" lvl="3" marL="1828800" algn="l">
              <a:lnSpc>
                <a:spcPct val="90000"/>
              </a:lnSpc>
              <a:spcBef>
                <a:spcPts val="414"/>
              </a:spcBef>
              <a:spcAft>
                <a:spcPts val="0"/>
              </a:spcAft>
              <a:buClr>
                <a:schemeClr val="dk1"/>
              </a:buClr>
              <a:buSzPts val="1323"/>
              <a:buNone/>
              <a:defRPr b="1" sz="1323"/>
            </a:lvl4pPr>
            <a:lvl5pPr indent="-228600" lvl="4" marL="2286000" algn="l">
              <a:lnSpc>
                <a:spcPct val="90000"/>
              </a:lnSpc>
              <a:spcBef>
                <a:spcPts val="414"/>
              </a:spcBef>
              <a:spcAft>
                <a:spcPts val="0"/>
              </a:spcAft>
              <a:buClr>
                <a:schemeClr val="dk1"/>
              </a:buClr>
              <a:buSzPts val="1323"/>
              <a:buNone/>
              <a:defRPr b="1" sz="1323"/>
            </a:lvl5pPr>
            <a:lvl6pPr indent="-228600" lvl="5" marL="2743200" algn="l">
              <a:lnSpc>
                <a:spcPct val="90000"/>
              </a:lnSpc>
              <a:spcBef>
                <a:spcPts val="414"/>
              </a:spcBef>
              <a:spcAft>
                <a:spcPts val="0"/>
              </a:spcAft>
              <a:buClr>
                <a:schemeClr val="dk1"/>
              </a:buClr>
              <a:buSzPts val="1323"/>
              <a:buNone/>
              <a:defRPr b="1" sz="1323"/>
            </a:lvl6pPr>
            <a:lvl7pPr indent="-228600" lvl="6" marL="3200400" algn="l">
              <a:lnSpc>
                <a:spcPct val="90000"/>
              </a:lnSpc>
              <a:spcBef>
                <a:spcPts val="414"/>
              </a:spcBef>
              <a:spcAft>
                <a:spcPts val="0"/>
              </a:spcAft>
              <a:buClr>
                <a:schemeClr val="dk1"/>
              </a:buClr>
              <a:buSzPts val="1323"/>
              <a:buNone/>
              <a:defRPr b="1" sz="1323"/>
            </a:lvl7pPr>
            <a:lvl8pPr indent="-228600" lvl="7" marL="3657600" algn="l">
              <a:lnSpc>
                <a:spcPct val="90000"/>
              </a:lnSpc>
              <a:spcBef>
                <a:spcPts val="414"/>
              </a:spcBef>
              <a:spcAft>
                <a:spcPts val="0"/>
              </a:spcAft>
              <a:buClr>
                <a:schemeClr val="dk1"/>
              </a:buClr>
              <a:buSzPts val="1323"/>
              <a:buNone/>
              <a:defRPr b="1" sz="1323"/>
            </a:lvl8pPr>
            <a:lvl9pPr indent="-228600" lvl="8" marL="4114800" algn="l">
              <a:lnSpc>
                <a:spcPct val="90000"/>
              </a:lnSpc>
              <a:spcBef>
                <a:spcPts val="414"/>
              </a:spcBef>
              <a:spcAft>
                <a:spcPts val="0"/>
              </a:spcAft>
              <a:buClr>
                <a:schemeClr val="dk1"/>
              </a:buClr>
              <a:buSzPts val="1323"/>
              <a:buNone/>
              <a:defRPr b="1" sz="1323"/>
            </a:lvl9pPr>
          </a:lstStyle>
          <a:p/>
        </p:txBody>
      </p:sp>
      <p:sp>
        <p:nvSpPr>
          <p:cNvPr id="41" name="Google Shape;41;p6"/>
          <p:cNvSpPr txBox="1"/>
          <p:nvPr>
            <p:ph idx="4" type="body"/>
          </p:nvPr>
        </p:nvSpPr>
        <p:spPr>
          <a:xfrm>
            <a:off x="3828693" y="3904322"/>
            <a:ext cx="3215196" cy="574266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82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414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414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414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414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414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414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414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414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2" name="Google Shape;42;p6"/>
          <p:cNvSpPr txBox="1"/>
          <p:nvPr>
            <p:ph idx="10" type="dt"/>
          </p:nvPr>
        </p:nvSpPr>
        <p:spPr>
          <a:xfrm>
            <a:off x="519946" y="9906786"/>
            <a:ext cx="1701641" cy="56907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3" name="Google Shape;43;p6"/>
          <p:cNvSpPr txBox="1"/>
          <p:nvPr>
            <p:ph idx="11" type="ftr"/>
          </p:nvPr>
        </p:nvSpPr>
        <p:spPr>
          <a:xfrm>
            <a:off x="2505194" y="9906786"/>
            <a:ext cx="2552462" cy="56907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4" name="Google Shape;44;p6"/>
          <p:cNvSpPr txBox="1"/>
          <p:nvPr>
            <p:ph idx="12" type="sldNum"/>
          </p:nvPr>
        </p:nvSpPr>
        <p:spPr>
          <a:xfrm>
            <a:off x="5341263" y="9906786"/>
            <a:ext cx="1701641" cy="56907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h-TH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เฉพาะชื่อเรื่อง" type="titleOnly">
  <p:cSld name="TITLE_ONLY">
    <p:spTree>
      <p:nvGrpSpPr>
        <p:cNvPr id="45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7"/>
          <p:cNvSpPr txBox="1"/>
          <p:nvPr>
            <p:ph type="title"/>
          </p:nvPr>
        </p:nvSpPr>
        <p:spPr>
          <a:xfrm>
            <a:off x="519946" y="569073"/>
            <a:ext cx="6522958" cy="206597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7" name="Google Shape;47;p7"/>
          <p:cNvSpPr txBox="1"/>
          <p:nvPr>
            <p:ph idx="10" type="dt"/>
          </p:nvPr>
        </p:nvSpPr>
        <p:spPr>
          <a:xfrm>
            <a:off x="519946" y="9906786"/>
            <a:ext cx="1701641" cy="56907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8" name="Google Shape;48;p7"/>
          <p:cNvSpPr txBox="1"/>
          <p:nvPr>
            <p:ph idx="11" type="ftr"/>
          </p:nvPr>
        </p:nvSpPr>
        <p:spPr>
          <a:xfrm>
            <a:off x="2505194" y="9906786"/>
            <a:ext cx="2552462" cy="56907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9" name="Google Shape;49;p7"/>
          <p:cNvSpPr txBox="1"/>
          <p:nvPr>
            <p:ph idx="12" type="sldNum"/>
          </p:nvPr>
        </p:nvSpPr>
        <p:spPr>
          <a:xfrm>
            <a:off x="5341263" y="9906786"/>
            <a:ext cx="1701641" cy="56907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h-TH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ว่างเปล่า" type="blank">
  <p:cSld name="BLANK"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8"/>
          <p:cNvSpPr txBox="1"/>
          <p:nvPr>
            <p:ph idx="10" type="dt"/>
          </p:nvPr>
        </p:nvSpPr>
        <p:spPr>
          <a:xfrm>
            <a:off x="519946" y="9906786"/>
            <a:ext cx="1701641" cy="56907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2" name="Google Shape;52;p8"/>
          <p:cNvSpPr txBox="1"/>
          <p:nvPr>
            <p:ph idx="11" type="ftr"/>
          </p:nvPr>
        </p:nvSpPr>
        <p:spPr>
          <a:xfrm>
            <a:off x="2505194" y="9906786"/>
            <a:ext cx="2552462" cy="56907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3" name="Google Shape;53;p8"/>
          <p:cNvSpPr txBox="1"/>
          <p:nvPr>
            <p:ph idx="12" type="sldNum"/>
          </p:nvPr>
        </p:nvSpPr>
        <p:spPr>
          <a:xfrm>
            <a:off x="5341263" y="9906786"/>
            <a:ext cx="1701641" cy="56907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h-TH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เนื้อหาพร้อมคำอธิบายภาพ" type="objTx">
  <p:cSld name="OBJECT_WITH_CAPTION_TEXT"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9"/>
          <p:cNvSpPr txBox="1"/>
          <p:nvPr>
            <p:ph type="title"/>
          </p:nvPr>
        </p:nvSpPr>
        <p:spPr>
          <a:xfrm>
            <a:off x="520931" y="712576"/>
            <a:ext cx="2439216" cy="2494016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47"/>
              <a:buFont typeface="Calibri"/>
              <a:buNone/>
              <a:defRPr sz="2647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6" name="Google Shape;56;p9"/>
          <p:cNvSpPr txBox="1"/>
          <p:nvPr>
            <p:ph idx="1" type="body"/>
          </p:nvPr>
        </p:nvSpPr>
        <p:spPr>
          <a:xfrm>
            <a:off x="3215196" y="1538968"/>
            <a:ext cx="3828693" cy="759586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96684" lvl="0" marL="457200" algn="l">
              <a:lnSpc>
                <a:spcPct val="90000"/>
              </a:lnSpc>
              <a:spcBef>
                <a:spcPts val="827"/>
              </a:spcBef>
              <a:spcAft>
                <a:spcPts val="0"/>
              </a:spcAft>
              <a:buClr>
                <a:schemeClr val="dk1"/>
              </a:buClr>
              <a:buSzPts val="2647"/>
              <a:buChar char="•"/>
              <a:defRPr sz="2647"/>
            </a:lvl1pPr>
            <a:lvl2pPr indent="-375666" lvl="1" marL="914400" algn="l">
              <a:lnSpc>
                <a:spcPct val="90000"/>
              </a:lnSpc>
              <a:spcBef>
                <a:spcPts val="414"/>
              </a:spcBef>
              <a:spcAft>
                <a:spcPts val="0"/>
              </a:spcAft>
              <a:buClr>
                <a:schemeClr val="dk1"/>
              </a:buClr>
              <a:buSzPts val="2316"/>
              <a:buChar char="•"/>
              <a:defRPr sz="2316"/>
            </a:lvl2pPr>
            <a:lvl3pPr indent="-354647" lvl="2" marL="1371600" algn="l">
              <a:lnSpc>
                <a:spcPct val="90000"/>
              </a:lnSpc>
              <a:spcBef>
                <a:spcPts val="414"/>
              </a:spcBef>
              <a:spcAft>
                <a:spcPts val="0"/>
              </a:spcAft>
              <a:buClr>
                <a:schemeClr val="dk1"/>
              </a:buClr>
              <a:buSzPts val="1985"/>
              <a:buChar char="•"/>
              <a:defRPr sz="1985"/>
            </a:lvl3pPr>
            <a:lvl4pPr indent="-333629" lvl="3" marL="1828800" algn="l">
              <a:lnSpc>
                <a:spcPct val="90000"/>
              </a:lnSpc>
              <a:spcBef>
                <a:spcPts val="414"/>
              </a:spcBef>
              <a:spcAft>
                <a:spcPts val="0"/>
              </a:spcAft>
              <a:buClr>
                <a:schemeClr val="dk1"/>
              </a:buClr>
              <a:buSzPts val="1654"/>
              <a:buChar char="•"/>
              <a:defRPr sz="1654"/>
            </a:lvl4pPr>
            <a:lvl5pPr indent="-333629" lvl="4" marL="2286000" algn="l">
              <a:lnSpc>
                <a:spcPct val="90000"/>
              </a:lnSpc>
              <a:spcBef>
                <a:spcPts val="414"/>
              </a:spcBef>
              <a:spcAft>
                <a:spcPts val="0"/>
              </a:spcAft>
              <a:buClr>
                <a:schemeClr val="dk1"/>
              </a:buClr>
              <a:buSzPts val="1654"/>
              <a:buChar char="•"/>
              <a:defRPr sz="1654"/>
            </a:lvl5pPr>
            <a:lvl6pPr indent="-333629" lvl="5" marL="2743200" algn="l">
              <a:lnSpc>
                <a:spcPct val="90000"/>
              </a:lnSpc>
              <a:spcBef>
                <a:spcPts val="414"/>
              </a:spcBef>
              <a:spcAft>
                <a:spcPts val="0"/>
              </a:spcAft>
              <a:buClr>
                <a:schemeClr val="dk1"/>
              </a:buClr>
              <a:buSzPts val="1654"/>
              <a:buChar char="•"/>
              <a:defRPr sz="1654"/>
            </a:lvl6pPr>
            <a:lvl7pPr indent="-333629" lvl="6" marL="3200400" algn="l">
              <a:lnSpc>
                <a:spcPct val="90000"/>
              </a:lnSpc>
              <a:spcBef>
                <a:spcPts val="414"/>
              </a:spcBef>
              <a:spcAft>
                <a:spcPts val="0"/>
              </a:spcAft>
              <a:buClr>
                <a:schemeClr val="dk1"/>
              </a:buClr>
              <a:buSzPts val="1654"/>
              <a:buChar char="•"/>
              <a:defRPr sz="1654"/>
            </a:lvl7pPr>
            <a:lvl8pPr indent="-333628" lvl="7" marL="3657600" algn="l">
              <a:lnSpc>
                <a:spcPct val="90000"/>
              </a:lnSpc>
              <a:spcBef>
                <a:spcPts val="414"/>
              </a:spcBef>
              <a:spcAft>
                <a:spcPts val="0"/>
              </a:spcAft>
              <a:buClr>
                <a:schemeClr val="dk1"/>
              </a:buClr>
              <a:buSzPts val="1654"/>
              <a:buChar char="•"/>
              <a:defRPr sz="1654"/>
            </a:lvl8pPr>
            <a:lvl9pPr indent="-333628" lvl="8" marL="4114800" algn="l">
              <a:lnSpc>
                <a:spcPct val="90000"/>
              </a:lnSpc>
              <a:spcBef>
                <a:spcPts val="414"/>
              </a:spcBef>
              <a:spcAft>
                <a:spcPts val="0"/>
              </a:spcAft>
              <a:buClr>
                <a:schemeClr val="dk1"/>
              </a:buClr>
              <a:buSzPts val="1654"/>
              <a:buChar char="•"/>
              <a:defRPr sz="1654"/>
            </a:lvl9pPr>
          </a:lstStyle>
          <a:p/>
        </p:txBody>
      </p:sp>
      <p:sp>
        <p:nvSpPr>
          <p:cNvPr id="57" name="Google Shape;57;p9"/>
          <p:cNvSpPr txBox="1"/>
          <p:nvPr>
            <p:ph idx="2" type="body"/>
          </p:nvPr>
        </p:nvSpPr>
        <p:spPr>
          <a:xfrm>
            <a:off x="520931" y="3206592"/>
            <a:ext cx="2439216" cy="594060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827"/>
              </a:spcBef>
              <a:spcAft>
                <a:spcPts val="0"/>
              </a:spcAft>
              <a:buClr>
                <a:schemeClr val="dk1"/>
              </a:buClr>
              <a:buSzPts val="1323"/>
              <a:buNone/>
              <a:defRPr sz="1323"/>
            </a:lvl1pPr>
            <a:lvl2pPr indent="-228600" lvl="1" marL="914400" algn="l">
              <a:lnSpc>
                <a:spcPct val="90000"/>
              </a:lnSpc>
              <a:spcBef>
                <a:spcPts val="414"/>
              </a:spcBef>
              <a:spcAft>
                <a:spcPts val="0"/>
              </a:spcAft>
              <a:buClr>
                <a:schemeClr val="dk1"/>
              </a:buClr>
              <a:buSzPts val="1158"/>
              <a:buNone/>
              <a:defRPr sz="1158"/>
            </a:lvl2pPr>
            <a:lvl3pPr indent="-228600" lvl="2" marL="1371600" algn="l">
              <a:lnSpc>
                <a:spcPct val="90000"/>
              </a:lnSpc>
              <a:spcBef>
                <a:spcPts val="414"/>
              </a:spcBef>
              <a:spcAft>
                <a:spcPts val="0"/>
              </a:spcAft>
              <a:buClr>
                <a:schemeClr val="dk1"/>
              </a:buClr>
              <a:buSzPts val="993"/>
              <a:buNone/>
              <a:defRPr sz="993"/>
            </a:lvl3pPr>
            <a:lvl4pPr indent="-228600" lvl="3" marL="1828800" algn="l">
              <a:lnSpc>
                <a:spcPct val="90000"/>
              </a:lnSpc>
              <a:spcBef>
                <a:spcPts val="414"/>
              </a:spcBef>
              <a:spcAft>
                <a:spcPts val="0"/>
              </a:spcAft>
              <a:buClr>
                <a:schemeClr val="dk1"/>
              </a:buClr>
              <a:buSzPts val="827"/>
              <a:buNone/>
              <a:defRPr sz="827"/>
            </a:lvl4pPr>
            <a:lvl5pPr indent="-228600" lvl="4" marL="2286000" algn="l">
              <a:lnSpc>
                <a:spcPct val="90000"/>
              </a:lnSpc>
              <a:spcBef>
                <a:spcPts val="414"/>
              </a:spcBef>
              <a:spcAft>
                <a:spcPts val="0"/>
              </a:spcAft>
              <a:buClr>
                <a:schemeClr val="dk1"/>
              </a:buClr>
              <a:buSzPts val="827"/>
              <a:buNone/>
              <a:defRPr sz="827"/>
            </a:lvl5pPr>
            <a:lvl6pPr indent="-228600" lvl="5" marL="2743200" algn="l">
              <a:lnSpc>
                <a:spcPct val="90000"/>
              </a:lnSpc>
              <a:spcBef>
                <a:spcPts val="414"/>
              </a:spcBef>
              <a:spcAft>
                <a:spcPts val="0"/>
              </a:spcAft>
              <a:buClr>
                <a:schemeClr val="dk1"/>
              </a:buClr>
              <a:buSzPts val="827"/>
              <a:buNone/>
              <a:defRPr sz="827"/>
            </a:lvl6pPr>
            <a:lvl7pPr indent="-228600" lvl="6" marL="3200400" algn="l">
              <a:lnSpc>
                <a:spcPct val="90000"/>
              </a:lnSpc>
              <a:spcBef>
                <a:spcPts val="414"/>
              </a:spcBef>
              <a:spcAft>
                <a:spcPts val="0"/>
              </a:spcAft>
              <a:buClr>
                <a:schemeClr val="dk1"/>
              </a:buClr>
              <a:buSzPts val="827"/>
              <a:buNone/>
              <a:defRPr sz="827"/>
            </a:lvl7pPr>
            <a:lvl8pPr indent="-228600" lvl="7" marL="3657600" algn="l">
              <a:lnSpc>
                <a:spcPct val="90000"/>
              </a:lnSpc>
              <a:spcBef>
                <a:spcPts val="414"/>
              </a:spcBef>
              <a:spcAft>
                <a:spcPts val="0"/>
              </a:spcAft>
              <a:buClr>
                <a:schemeClr val="dk1"/>
              </a:buClr>
              <a:buSzPts val="827"/>
              <a:buNone/>
              <a:defRPr sz="827"/>
            </a:lvl8pPr>
            <a:lvl9pPr indent="-228600" lvl="8" marL="4114800" algn="l">
              <a:lnSpc>
                <a:spcPct val="90000"/>
              </a:lnSpc>
              <a:spcBef>
                <a:spcPts val="414"/>
              </a:spcBef>
              <a:spcAft>
                <a:spcPts val="0"/>
              </a:spcAft>
              <a:buClr>
                <a:schemeClr val="dk1"/>
              </a:buClr>
              <a:buSzPts val="827"/>
              <a:buNone/>
              <a:defRPr sz="827"/>
            </a:lvl9pPr>
          </a:lstStyle>
          <a:p/>
        </p:txBody>
      </p:sp>
      <p:sp>
        <p:nvSpPr>
          <p:cNvPr id="58" name="Google Shape;58;p9"/>
          <p:cNvSpPr txBox="1"/>
          <p:nvPr>
            <p:ph idx="10" type="dt"/>
          </p:nvPr>
        </p:nvSpPr>
        <p:spPr>
          <a:xfrm>
            <a:off x="519946" y="9906786"/>
            <a:ext cx="1701641" cy="56907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9" name="Google Shape;59;p9"/>
          <p:cNvSpPr txBox="1"/>
          <p:nvPr>
            <p:ph idx="11" type="ftr"/>
          </p:nvPr>
        </p:nvSpPr>
        <p:spPr>
          <a:xfrm>
            <a:off x="2505194" y="9906786"/>
            <a:ext cx="2552462" cy="56907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0" name="Google Shape;60;p9"/>
          <p:cNvSpPr txBox="1"/>
          <p:nvPr>
            <p:ph idx="12" type="sldNum"/>
          </p:nvPr>
        </p:nvSpPr>
        <p:spPr>
          <a:xfrm>
            <a:off x="5341263" y="9906786"/>
            <a:ext cx="1701641" cy="56907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h-TH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รูปภาพพร้อมคำอธิบายภาพ" type="picTx">
  <p:cSld name="PICTURE_WITH_CAPTION_TEXT"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0"/>
          <p:cNvSpPr txBox="1"/>
          <p:nvPr>
            <p:ph type="title"/>
          </p:nvPr>
        </p:nvSpPr>
        <p:spPr>
          <a:xfrm>
            <a:off x="520931" y="712576"/>
            <a:ext cx="2439216" cy="2494016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47"/>
              <a:buFont typeface="Calibri"/>
              <a:buNone/>
              <a:defRPr sz="2647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3" name="Google Shape;63;p10"/>
          <p:cNvSpPr/>
          <p:nvPr>
            <p:ph idx="2" type="pic"/>
          </p:nvPr>
        </p:nvSpPr>
        <p:spPr>
          <a:xfrm>
            <a:off x="3215196" y="1538968"/>
            <a:ext cx="3828693" cy="7595861"/>
          </a:xfrm>
          <a:prstGeom prst="rect">
            <a:avLst/>
          </a:prstGeom>
          <a:noFill/>
          <a:ln>
            <a:noFill/>
          </a:ln>
        </p:spPr>
      </p:sp>
      <p:sp>
        <p:nvSpPr>
          <p:cNvPr id="64" name="Google Shape;64;p10"/>
          <p:cNvSpPr txBox="1"/>
          <p:nvPr>
            <p:ph idx="1" type="body"/>
          </p:nvPr>
        </p:nvSpPr>
        <p:spPr>
          <a:xfrm>
            <a:off x="520931" y="3206592"/>
            <a:ext cx="2439216" cy="594060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827"/>
              </a:spcBef>
              <a:spcAft>
                <a:spcPts val="0"/>
              </a:spcAft>
              <a:buClr>
                <a:schemeClr val="dk1"/>
              </a:buClr>
              <a:buSzPts val="1323"/>
              <a:buNone/>
              <a:defRPr sz="1323"/>
            </a:lvl1pPr>
            <a:lvl2pPr indent="-228600" lvl="1" marL="914400" algn="l">
              <a:lnSpc>
                <a:spcPct val="90000"/>
              </a:lnSpc>
              <a:spcBef>
                <a:spcPts val="414"/>
              </a:spcBef>
              <a:spcAft>
                <a:spcPts val="0"/>
              </a:spcAft>
              <a:buClr>
                <a:schemeClr val="dk1"/>
              </a:buClr>
              <a:buSzPts val="1158"/>
              <a:buNone/>
              <a:defRPr sz="1158"/>
            </a:lvl2pPr>
            <a:lvl3pPr indent="-228600" lvl="2" marL="1371600" algn="l">
              <a:lnSpc>
                <a:spcPct val="90000"/>
              </a:lnSpc>
              <a:spcBef>
                <a:spcPts val="414"/>
              </a:spcBef>
              <a:spcAft>
                <a:spcPts val="0"/>
              </a:spcAft>
              <a:buClr>
                <a:schemeClr val="dk1"/>
              </a:buClr>
              <a:buSzPts val="993"/>
              <a:buNone/>
              <a:defRPr sz="993"/>
            </a:lvl3pPr>
            <a:lvl4pPr indent="-228600" lvl="3" marL="1828800" algn="l">
              <a:lnSpc>
                <a:spcPct val="90000"/>
              </a:lnSpc>
              <a:spcBef>
                <a:spcPts val="414"/>
              </a:spcBef>
              <a:spcAft>
                <a:spcPts val="0"/>
              </a:spcAft>
              <a:buClr>
                <a:schemeClr val="dk1"/>
              </a:buClr>
              <a:buSzPts val="827"/>
              <a:buNone/>
              <a:defRPr sz="827"/>
            </a:lvl4pPr>
            <a:lvl5pPr indent="-228600" lvl="4" marL="2286000" algn="l">
              <a:lnSpc>
                <a:spcPct val="90000"/>
              </a:lnSpc>
              <a:spcBef>
                <a:spcPts val="414"/>
              </a:spcBef>
              <a:spcAft>
                <a:spcPts val="0"/>
              </a:spcAft>
              <a:buClr>
                <a:schemeClr val="dk1"/>
              </a:buClr>
              <a:buSzPts val="827"/>
              <a:buNone/>
              <a:defRPr sz="827"/>
            </a:lvl5pPr>
            <a:lvl6pPr indent="-228600" lvl="5" marL="2743200" algn="l">
              <a:lnSpc>
                <a:spcPct val="90000"/>
              </a:lnSpc>
              <a:spcBef>
                <a:spcPts val="414"/>
              </a:spcBef>
              <a:spcAft>
                <a:spcPts val="0"/>
              </a:spcAft>
              <a:buClr>
                <a:schemeClr val="dk1"/>
              </a:buClr>
              <a:buSzPts val="827"/>
              <a:buNone/>
              <a:defRPr sz="827"/>
            </a:lvl6pPr>
            <a:lvl7pPr indent="-228600" lvl="6" marL="3200400" algn="l">
              <a:lnSpc>
                <a:spcPct val="90000"/>
              </a:lnSpc>
              <a:spcBef>
                <a:spcPts val="414"/>
              </a:spcBef>
              <a:spcAft>
                <a:spcPts val="0"/>
              </a:spcAft>
              <a:buClr>
                <a:schemeClr val="dk1"/>
              </a:buClr>
              <a:buSzPts val="827"/>
              <a:buNone/>
              <a:defRPr sz="827"/>
            </a:lvl7pPr>
            <a:lvl8pPr indent="-228600" lvl="7" marL="3657600" algn="l">
              <a:lnSpc>
                <a:spcPct val="90000"/>
              </a:lnSpc>
              <a:spcBef>
                <a:spcPts val="414"/>
              </a:spcBef>
              <a:spcAft>
                <a:spcPts val="0"/>
              </a:spcAft>
              <a:buClr>
                <a:schemeClr val="dk1"/>
              </a:buClr>
              <a:buSzPts val="827"/>
              <a:buNone/>
              <a:defRPr sz="827"/>
            </a:lvl8pPr>
            <a:lvl9pPr indent="-228600" lvl="8" marL="4114800" algn="l">
              <a:lnSpc>
                <a:spcPct val="90000"/>
              </a:lnSpc>
              <a:spcBef>
                <a:spcPts val="414"/>
              </a:spcBef>
              <a:spcAft>
                <a:spcPts val="0"/>
              </a:spcAft>
              <a:buClr>
                <a:schemeClr val="dk1"/>
              </a:buClr>
              <a:buSzPts val="827"/>
              <a:buNone/>
              <a:defRPr sz="827"/>
            </a:lvl9pPr>
          </a:lstStyle>
          <a:p/>
        </p:txBody>
      </p:sp>
      <p:sp>
        <p:nvSpPr>
          <p:cNvPr id="65" name="Google Shape;65;p10"/>
          <p:cNvSpPr txBox="1"/>
          <p:nvPr>
            <p:ph idx="10" type="dt"/>
          </p:nvPr>
        </p:nvSpPr>
        <p:spPr>
          <a:xfrm>
            <a:off x="519946" y="9906786"/>
            <a:ext cx="1701641" cy="56907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6" name="Google Shape;66;p10"/>
          <p:cNvSpPr txBox="1"/>
          <p:nvPr>
            <p:ph idx="11" type="ftr"/>
          </p:nvPr>
        </p:nvSpPr>
        <p:spPr>
          <a:xfrm>
            <a:off x="2505194" y="9906786"/>
            <a:ext cx="2552462" cy="56907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7" name="Google Shape;67;p10"/>
          <p:cNvSpPr txBox="1"/>
          <p:nvPr>
            <p:ph idx="12" type="sldNum"/>
          </p:nvPr>
        </p:nvSpPr>
        <p:spPr>
          <a:xfrm>
            <a:off x="5341263" y="9906786"/>
            <a:ext cx="1701641" cy="56907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h-TH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519946" y="569073"/>
            <a:ext cx="6522958" cy="206597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39"/>
              <a:buFont typeface="Calibri"/>
              <a:buNone/>
              <a:defRPr b="0" i="0" sz="3639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519946" y="2845355"/>
            <a:ext cx="6522958" cy="678184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75666" lvl="0" marL="457200" marR="0" rtl="0" algn="l">
              <a:lnSpc>
                <a:spcPct val="90000"/>
              </a:lnSpc>
              <a:spcBef>
                <a:spcPts val="827"/>
              </a:spcBef>
              <a:spcAft>
                <a:spcPts val="0"/>
              </a:spcAft>
              <a:buClr>
                <a:schemeClr val="dk1"/>
              </a:buClr>
              <a:buSzPts val="2316"/>
              <a:buFont typeface="Arial"/>
              <a:buChar char="•"/>
              <a:defRPr b="0" i="0" sz="2316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54647" lvl="1" marL="914400" marR="0" rtl="0" algn="l">
              <a:lnSpc>
                <a:spcPct val="90000"/>
              </a:lnSpc>
              <a:spcBef>
                <a:spcPts val="414"/>
              </a:spcBef>
              <a:spcAft>
                <a:spcPts val="0"/>
              </a:spcAft>
              <a:buClr>
                <a:schemeClr val="dk1"/>
              </a:buClr>
              <a:buSzPts val="1985"/>
              <a:buFont typeface="Arial"/>
              <a:buChar char="•"/>
              <a:defRPr b="0" i="0" sz="1985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33629" lvl="2" marL="1371600" marR="0" rtl="0" algn="l">
              <a:lnSpc>
                <a:spcPct val="90000"/>
              </a:lnSpc>
              <a:spcBef>
                <a:spcPts val="414"/>
              </a:spcBef>
              <a:spcAft>
                <a:spcPts val="0"/>
              </a:spcAft>
              <a:buClr>
                <a:schemeClr val="dk1"/>
              </a:buClr>
              <a:buSzPts val="1654"/>
              <a:buFont typeface="Arial"/>
              <a:buChar char="•"/>
              <a:defRPr b="0" i="0" sz="1654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23151" lvl="3" marL="1828800" marR="0" rtl="0" algn="l">
              <a:lnSpc>
                <a:spcPct val="90000"/>
              </a:lnSpc>
              <a:spcBef>
                <a:spcPts val="414"/>
              </a:spcBef>
              <a:spcAft>
                <a:spcPts val="0"/>
              </a:spcAft>
              <a:buClr>
                <a:schemeClr val="dk1"/>
              </a:buClr>
              <a:buSzPts val="1489"/>
              <a:buFont typeface="Arial"/>
              <a:buChar char="•"/>
              <a:defRPr b="0" i="0" sz="1489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23151" lvl="4" marL="2286000" marR="0" rtl="0" algn="l">
              <a:lnSpc>
                <a:spcPct val="90000"/>
              </a:lnSpc>
              <a:spcBef>
                <a:spcPts val="414"/>
              </a:spcBef>
              <a:spcAft>
                <a:spcPts val="0"/>
              </a:spcAft>
              <a:buClr>
                <a:schemeClr val="dk1"/>
              </a:buClr>
              <a:buSzPts val="1489"/>
              <a:buFont typeface="Arial"/>
              <a:buChar char="•"/>
              <a:defRPr b="0" i="0" sz="1489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23151" lvl="5" marL="2743200" marR="0" rtl="0" algn="l">
              <a:lnSpc>
                <a:spcPct val="90000"/>
              </a:lnSpc>
              <a:spcBef>
                <a:spcPts val="414"/>
              </a:spcBef>
              <a:spcAft>
                <a:spcPts val="0"/>
              </a:spcAft>
              <a:buClr>
                <a:schemeClr val="dk1"/>
              </a:buClr>
              <a:buSzPts val="1489"/>
              <a:buFont typeface="Arial"/>
              <a:buChar char="•"/>
              <a:defRPr b="0" i="0" sz="1489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23151" lvl="6" marL="3200400" marR="0" rtl="0" algn="l">
              <a:lnSpc>
                <a:spcPct val="90000"/>
              </a:lnSpc>
              <a:spcBef>
                <a:spcPts val="414"/>
              </a:spcBef>
              <a:spcAft>
                <a:spcPts val="0"/>
              </a:spcAft>
              <a:buClr>
                <a:schemeClr val="dk1"/>
              </a:buClr>
              <a:buSzPts val="1489"/>
              <a:buFont typeface="Arial"/>
              <a:buChar char="•"/>
              <a:defRPr b="0" i="0" sz="1489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23151" lvl="7" marL="3657600" marR="0" rtl="0" algn="l">
              <a:lnSpc>
                <a:spcPct val="90000"/>
              </a:lnSpc>
              <a:spcBef>
                <a:spcPts val="414"/>
              </a:spcBef>
              <a:spcAft>
                <a:spcPts val="0"/>
              </a:spcAft>
              <a:buClr>
                <a:schemeClr val="dk1"/>
              </a:buClr>
              <a:buSzPts val="1489"/>
              <a:buFont typeface="Arial"/>
              <a:buChar char="•"/>
              <a:defRPr b="0" i="0" sz="1489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23151" lvl="8" marL="4114800" marR="0" rtl="0" algn="l">
              <a:lnSpc>
                <a:spcPct val="90000"/>
              </a:lnSpc>
              <a:spcBef>
                <a:spcPts val="414"/>
              </a:spcBef>
              <a:spcAft>
                <a:spcPts val="0"/>
              </a:spcAft>
              <a:buClr>
                <a:schemeClr val="dk1"/>
              </a:buClr>
              <a:buSzPts val="1489"/>
              <a:buFont typeface="Arial"/>
              <a:buChar char="•"/>
              <a:defRPr b="0" i="0" sz="1489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0" type="dt"/>
          </p:nvPr>
        </p:nvSpPr>
        <p:spPr>
          <a:xfrm>
            <a:off x="519946" y="9906786"/>
            <a:ext cx="1701641" cy="56907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993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" name="Google Shape;9;p1"/>
          <p:cNvSpPr txBox="1"/>
          <p:nvPr>
            <p:ph idx="11" type="ftr"/>
          </p:nvPr>
        </p:nvSpPr>
        <p:spPr>
          <a:xfrm>
            <a:off x="2505194" y="9906786"/>
            <a:ext cx="2552462" cy="56907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993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" name="Google Shape;10;p1"/>
          <p:cNvSpPr txBox="1"/>
          <p:nvPr>
            <p:ph idx="12" type="sldNum"/>
          </p:nvPr>
        </p:nvSpPr>
        <p:spPr>
          <a:xfrm>
            <a:off x="5341263" y="9906786"/>
            <a:ext cx="1701641" cy="56907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993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993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993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993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993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993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993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993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993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h-TH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6.png"/><Relationship Id="rId4" Type="http://schemas.openxmlformats.org/officeDocument/2006/relationships/image" Target="../media/image11.png"/><Relationship Id="rId11" Type="http://schemas.openxmlformats.org/officeDocument/2006/relationships/image" Target="../media/image2.jpg"/><Relationship Id="rId10" Type="http://schemas.openxmlformats.org/officeDocument/2006/relationships/image" Target="../media/image3.png"/><Relationship Id="rId12" Type="http://schemas.openxmlformats.org/officeDocument/2006/relationships/image" Target="../media/image8.jpg"/><Relationship Id="rId9" Type="http://schemas.openxmlformats.org/officeDocument/2006/relationships/image" Target="../media/image6.png"/><Relationship Id="rId5" Type="http://schemas.openxmlformats.org/officeDocument/2006/relationships/image" Target="../media/image7.png"/><Relationship Id="rId6" Type="http://schemas.openxmlformats.org/officeDocument/2006/relationships/image" Target="../media/image9.png"/><Relationship Id="rId7" Type="http://schemas.openxmlformats.org/officeDocument/2006/relationships/image" Target="../media/image1.png"/><Relationship Id="rId8" Type="http://schemas.openxmlformats.org/officeDocument/2006/relationships/image" Target="../media/image4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5.png"/><Relationship Id="rId4" Type="http://schemas.openxmlformats.org/officeDocument/2006/relationships/image" Target="../media/image13.png"/><Relationship Id="rId5" Type="http://schemas.openxmlformats.org/officeDocument/2006/relationships/image" Target="../media/image4.png"/><Relationship Id="rId6" Type="http://schemas.openxmlformats.org/officeDocument/2006/relationships/image" Target="../media/image6.png"/><Relationship Id="rId7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4" name="Google Shape;84;p1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0038" y="0"/>
            <a:ext cx="7556392" cy="10688638"/>
          </a:xfrm>
          <a:prstGeom prst="rect">
            <a:avLst/>
          </a:prstGeom>
          <a:noFill/>
          <a:ln>
            <a:noFill/>
          </a:ln>
        </p:spPr>
      </p:pic>
      <p:pic>
        <p:nvPicPr>
          <p:cNvPr id="85" name="Google Shape;85;p1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0" y="2875257"/>
            <a:ext cx="7562850" cy="4560756"/>
          </a:xfrm>
          <a:prstGeom prst="rect">
            <a:avLst/>
          </a:prstGeom>
          <a:noFill/>
          <a:ln>
            <a:noFill/>
          </a:ln>
        </p:spPr>
      </p:pic>
      <p:pic>
        <p:nvPicPr>
          <p:cNvPr id="86" name="Google Shape;86;p13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-1943" y="4718673"/>
            <a:ext cx="7562850" cy="5964893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87" name="Google Shape;87;p13"/>
          <p:cNvGrpSpPr/>
          <p:nvPr/>
        </p:nvGrpSpPr>
        <p:grpSpPr>
          <a:xfrm>
            <a:off x="328265" y="4699350"/>
            <a:ext cx="2156460" cy="2154935"/>
            <a:chOff x="-7946265" y="1166321"/>
            <a:chExt cx="7562850" cy="7557505"/>
          </a:xfrm>
        </p:grpSpPr>
        <p:sp>
          <p:nvSpPr>
            <p:cNvPr id="88" name="Google Shape;88;p13"/>
            <p:cNvSpPr/>
            <p:nvPr/>
          </p:nvSpPr>
          <p:spPr>
            <a:xfrm>
              <a:off x="-7772578" y="1242471"/>
              <a:ext cx="7190509" cy="7140196"/>
            </a:xfrm>
            <a:custGeom>
              <a:rect b="b" l="l" r="r" t="t"/>
              <a:pathLst>
                <a:path extrusionOk="0" h="7140196" w="7190509">
                  <a:moveTo>
                    <a:pt x="3038653" y="7015704"/>
                  </a:moveTo>
                  <a:cubicBezTo>
                    <a:pt x="2919591" y="6939504"/>
                    <a:pt x="2668766" y="6722017"/>
                    <a:pt x="2486203" y="6634704"/>
                  </a:cubicBezTo>
                  <a:cubicBezTo>
                    <a:pt x="2303640" y="6547391"/>
                    <a:pt x="2102028" y="6531516"/>
                    <a:pt x="1943278" y="6491829"/>
                  </a:cubicBezTo>
                  <a:cubicBezTo>
                    <a:pt x="1784528" y="6452142"/>
                    <a:pt x="1662290" y="6436266"/>
                    <a:pt x="1533703" y="6396579"/>
                  </a:cubicBezTo>
                  <a:cubicBezTo>
                    <a:pt x="1405115" y="6356891"/>
                    <a:pt x="1268591" y="6321967"/>
                    <a:pt x="1171753" y="6253704"/>
                  </a:cubicBezTo>
                  <a:cubicBezTo>
                    <a:pt x="1074915" y="6185441"/>
                    <a:pt x="1011415" y="6080666"/>
                    <a:pt x="952678" y="5987004"/>
                  </a:cubicBezTo>
                  <a:cubicBezTo>
                    <a:pt x="893941" y="5893342"/>
                    <a:pt x="859015" y="5818729"/>
                    <a:pt x="819328" y="5691729"/>
                  </a:cubicBezTo>
                  <a:cubicBezTo>
                    <a:pt x="779641" y="5564729"/>
                    <a:pt x="751065" y="5371054"/>
                    <a:pt x="714553" y="5225004"/>
                  </a:cubicBezTo>
                  <a:cubicBezTo>
                    <a:pt x="678040" y="5078954"/>
                    <a:pt x="660578" y="4944016"/>
                    <a:pt x="600253" y="4815429"/>
                  </a:cubicBezTo>
                  <a:cubicBezTo>
                    <a:pt x="539928" y="4686841"/>
                    <a:pt x="436740" y="4597941"/>
                    <a:pt x="352603" y="4453479"/>
                  </a:cubicBezTo>
                  <a:cubicBezTo>
                    <a:pt x="268466" y="4309017"/>
                    <a:pt x="154165" y="4089941"/>
                    <a:pt x="95428" y="3948654"/>
                  </a:cubicBezTo>
                  <a:cubicBezTo>
                    <a:pt x="36690" y="3807366"/>
                    <a:pt x="3353" y="3720054"/>
                    <a:pt x="178" y="3605754"/>
                  </a:cubicBezTo>
                  <a:cubicBezTo>
                    <a:pt x="-2997" y="3491454"/>
                    <a:pt x="36690" y="3380329"/>
                    <a:pt x="76378" y="3262854"/>
                  </a:cubicBezTo>
                  <a:cubicBezTo>
                    <a:pt x="116066" y="3145379"/>
                    <a:pt x="174803" y="3015204"/>
                    <a:pt x="238303" y="2900904"/>
                  </a:cubicBezTo>
                  <a:cubicBezTo>
                    <a:pt x="301803" y="2786604"/>
                    <a:pt x="395466" y="2673891"/>
                    <a:pt x="457378" y="2577054"/>
                  </a:cubicBezTo>
                  <a:cubicBezTo>
                    <a:pt x="519290" y="2480217"/>
                    <a:pt x="565328" y="2445291"/>
                    <a:pt x="609778" y="2319879"/>
                  </a:cubicBezTo>
                  <a:cubicBezTo>
                    <a:pt x="654228" y="2194467"/>
                    <a:pt x="689153" y="1986504"/>
                    <a:pt x="724078" y="1824579"/>
                  </a:cubicBezTo>
                  <a:cubicBezTo>
                    <a:pt x="759003" y="1662654"/>
                    <a:pt x="766941" y="1480091"/>
                    <a:pt x="819328" y="1348329"/>
                  </a:cubicBezTo>
                  <a:cubicBezTo>
                    <a:pt x="871715" y="1216567"/>
                    <a:pt x="946328" y="1118141"/>
                    <a:pt x="1038403" y="1034004"/>
                  </a:cubicBezTo>
                  <a:cubicBezTo>
                    <a:pt x="1130478" y="949867"/>
                    <a:pt x="1255891" y="894304"/>
                    <a:pt x="1371778" y="843504"/>
                  </a:cubicBezTo>
                  <a:cubicBezTo>
                    <a:pt x="1487665" y="792704"/>
                    <a:pt x="1603553" y="764129"/>
                    <a:pt x="1733728" y="729204"/>
                  </a:cubicBezTo>
                  <a:cubicBezTo>
                    <a:pt x="1863903" y="694279"/>
                    <a:pt x="2033765" y="665704"/>
                    <a:pt x="2152828" y="633954"/>
                  </a:cubicBezTo>
                  <a:cubicBezTo>
                    <a:pt x="2271890" y="602204"/>
                    <a:pt x="2338566" y="594266"/>
                    <a:pt x="2448103" y="538704"/>
                  </a:cubicBezTo>
                  <a:cubicBezTo>
                    <a:pt x="2557640" y="483142"/>
                    <a:pt x="2681465" y="376779"/>
                    <a:pt x="2810053" y="300579"/>
                  </a:cubicBezTo>
                  <a:cubicBezTo>
                    <a:pt x="2938641" y="224379"/>
                    <a:pt x="3102153" y="130716"/>
                    <a:pt x="3219628" y="81504"/>
                  </a:cubicBezTo>
                  <a:cubicBezTo>
                    <a:pt x="3337103" y="32292"/>
                    <a:pt x="3405366" y="14829"/>
                    <a:pt x="3514903" y="5304"/>
                  </a:cubicBezTo>
                  <a:cubicBezTo>
                    <a:pt x="3624440" y="-4221"/>
                    <a:pt x="3762553" y="-2634"/>
                    <a:pt x="3876853" y="24354"/>
                  </a:cubicBezTo>
                  <a:cubicBezTo>
                    <a:pt x="3991153" y="51342"/>
                    <a:pt x="4084816" y="103729"/>
                    <a:pt x="4200703" y="167229"/>
                  </a:cubicBezTo>
                  <a:cubicBezTo>
                    <a:pt x="4316590" y="230729"/>
                    <a:pt x="4461053" y="332329"/>
                    <a:pt x="4572178" y="405354"/>
                  </a:cubicBezTo>
                  <a:cubicBezTo>
                    <a:pt x="4683303" y="478379"/>
                    <a:pt x="4770616" y="565692"/>
                    <a:pt x="4867453" y="605379"/>
                  </a:cubicBezTo>
                  <a:cubicBezTo>
                    <a:pt x="4964290" y="645066"/>
                    <a:pt x="5037316" y="619667"/>
                    <a:pt x="5153203" y="643479"/>
                  </a:cubicBezTo>
                  <a:cubicBezTo>
                    <a:pt x="5269090" y="667291"/>
                    <a:pt x="5443716" y="714917"/>
                    <a:pt x="5562778" y="748254"/>
                  </a:cubicBezTo>
                  <a:cubicBezTo>
                    <a:pt x="5681840" y="781591"/>
                    <a:pt x="5769153" y="792704"/>
                    <a:pt x="5867578" y="843504"/>
                  </a:cubicBezTo>
                  <a:cubicBezTo>
                    <a:pt x="5966003" y="894304"/>
                    <a:pt x="6078716" y="978442"/>
                    <a:pt x="6153328" y="1053054"/>
                  </a:cubicBezTo>
                  <a:cubicBezTo>
                    <a:pt x="6227940" y="1127666"/>
                    <a:pt x="6269216" y="1195929"/>
                    <a:pt x="6315253" y="1291179"/>
                  </a:cubicBezTo>
                  <a:cubicBezTo>
                    <a:pt x="6361291" y="1386429"/>
                    <a:pt x="6394628" y="1513429"/>
                    <a:pt x="6429553" y="1624554"/>
                  </a:cubicBezTo>
                  <a:cubicBezTo>
                    <a:pt x="6464478" y="1735679"/>
                    <a:pt x="6494641" y="1845217"/>
                    <a:pt x="6524803" y="1957929"/>
                  </a:cubicBezTo>
                  <a:cubicBezTo>
                    <a:pt x="6554965" y="2070641"/>
                    <a:pt x="6567666" y="2189704"/>
                    <a:pt x="6610528" y="2300829"/>
                  </a:cubicBezTo>
                  <a:cubicBezTo>
                    <a:pt x="6653391" y="2411954"/>
                    <a:pt x="6715303" y="2515141"/>
                    <a:pt x="6781978" y="2624679"/>
                  </a:cubicBezTo>
                  <a:cubicBezTo>
                    <a:pt x="6848653" y="2734216"/>
                    <a:pt x="6955016" y="2862804"/>
                    <a:pt x="7010578" y="2958054"/>
                  </a:cubicBezTo>
                  <a:cubicBezTo>
                    <a:pt x="7066141" y="3053304"/>
                    <a:pt x="7086778" y="3104104"/>
                    <a:pt x="7115353" y="3196179"/>
                  </a:cubicBezTo>
                  <a:cubicBezTo>
                    <a:pt x="7143928" y="3288254"/>
                    <a:pt x="7175678" y="3391442"/>
                    <a:pt x="7182028" y="3510504"/>
                  </a:cubicBezTo>
                  <a:cubicBezTo>
                    <a:pt x="7188378" y="3629566"/>
                    <a:pt x="7207428" y="3753391"/>
                    <a:pt x="7153453" y="3910554"/>
                  </a:cubicBezTo>
                  <a:cubicBezTo>
                    <a:pt x="7099478" y="4067717"/>
                    <a:pt x="6935965" y="4320129"/>
                    <a:pt x="6858178" y="4453479"/>
                  </a:cubicBezTo>
                  <a:cubicBezTo>
                    <a:pt x="6780391" y="4586829"/>
                    <a:pt x="6732765" y="4626517"/>
                    <a:pt x="6686728" y="4710654"/>
                  </a:cubicBezTo>
                  <a:cubicBezTo>
                    <a:pt x="6640691" y="4794791"/>
                    <a:pt x="6610528" y="4866229"/>
                    <a:pt x="6581953" y="4958304"/>
                  </a:cubicBezTo>
                  <a:cubicBezTo>
                    <a:pt x="6553378" y="5050379"/>
                    <a:pt x="6537503" y="5156741"/>
                    <a:pt x="6515278" y="5263104"/>
                  </a:cubicBezTo>
                  <a:cubicBezTo>
                    <a:pt x="6493053" y="5369466"/>
                    <a:pt x="6478766" y="5490116"/>
                    <a:pt x="6448603" y="5596479"/>
                  </a:cubicBezTo>
                  <a:cubicBezTo>
                    <a:pt x="6418440" y="5702842"/>
                    <a:pt x="6388278" y="5802854"/>
                    <a:pt x="6334303" y="5901279"/>
                  </a:cubicBezTo>
                  <a:cubicBezTo>
                    <a:pt x="6280328" y="5999704"/>
                    <a:pt x="6215241" y="6115591"/>
                    <a:pt x="6124753" y="6187029"/>
                  </a:cubicBezTo>
                  <a:cubicBezTo>
                    <a:pt x="6034266" y="6258466"/>
                    <a:pt x="5916790" y="6287042"/>
                    <a:pt x="5791378" y="6329904"/>
                  </a:cubicBezTo>
                  <a:cubicBezTo>
                    <a:pt x="5665966" y="6372766"/>
                    <a:pt x="5507216" y="6412454"/>
                    <a:pt x="5372278" y="6444204"/>
                  </a:cubicBezTo>
                  <a:cubicBezTo>
                    <a:pt x="5237340" y="6475954"/>
                    <a:pt x="5092878" y="6491829"/>
                    <a:pt x="4981753" y="6520404"/>
                  </a:cubicBezTo>
                  <a:cubicBezTo>
                    <a:pt x="4870628" y="6548979"/>
                    <a:pt x="4808715" y="6563267"/>
                    <a:pt x="4705528" y="6615654"/>
                  </a:cubicBezTo>
                  <a:cubicBezTo>
                    <a:pt x="4602341" y="6668041"/>
                    <a:pt x="4440416" y="6771229"/>
                    <a:pt x="4362628" y="6834729"/>
                  </a:cubicBezTo>
                  <a:cubicBezTo>
                    <a:pt x="4284841" y="6898229"/>
                    <a:pt x="4316591" y="6950616"/>
                    <a:pt x="4238803" y="6996654"/>
                  </a:cubicBezTo>
                  <a:cubicBezTo>
                    <a:pt x="4161016" y="7042692"/>
                    <a:pt x="4021316" y="7087142"/>
                    <a:pt x="3895903" y="7110954"/>
                  </a:cubicBezTo>
                  <a:cubicBezTo>
                    <a:pt x="3770491" y="7134767"/>
                    <a:pt x="3602215" y="7142704"/>
                    <a:pt x="3486328" y="7139529"/>
                  </a:cubicBezTo>
                  <a:cubicBezTo>
                    <a:pt x="3370441" y="7136354"/>
                    <a:pt x="3276778" y="7109367"/>
                    <a:pt x="3200578" y="7091904"/>
                  </a:cubicBezTo>
                  <a:cubicBezTo>
                    <a:pt x="3124378" y="7074442"/>
                    <a:pt x="3157715" y="7091904"/>
                    <a:pt x="3038653" y="7015704"/>
                  </a:cubicBezTo>
                  <a:close/>
                </a:path>
              </a:pathLst>
            </a:custGeom>
            <a:solidFill>
              <a:srgbClr val="90909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89" name="Google Shape;89;p13"/>
            <p:cNvPicPr preferRelativeResize="0"/>
            <p:nvPr/>
          </p:nvPicPr>
          <p:blipFill rotWithShape="1">
            <a:blip r:embed="rId6">
              <a:alphaModFix/>
            </a:blip>
            <a:srcRect b="0" l="0" r="0" t="0"/>
            <a:stretch/>
          </p:blipFill>
          <p:spPr>
            <a:xfrm>
              <a:off x="-7946265" y="1166321"/>
              <a:ext cx="7562850" cy="7557505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90" name="Google Shape;90;p13"/>
          <p:cNvGrpSpPr/>
          <p:nvPr/>
        </p:nvGrpSpPr>
        <p:grpSpPr>
          <a:xfrm>
            <a:off x="5078123" y="4699349"/>
            <a:ext cx="2156460" cy="2154935"/>
            <a:chOff x="-7946265" y="1166321"/>
            <a:chExt cx="7562850" cy="7557505"/>
          </a:xfrm>
        </p:grpSpPr>
        <p:sp>
          <p:nvSpPr>
            <p:cNvPr id="91" name="Google Shape;91;p13"/>
            <p:cNvSpPr/>
            <p:nvPr/>
          </p:nvSpPr>
          <p:spPr>
            <a:xfrm>
              <a:off x="-7772578" y="1242471"/>
              <a:ext cx="7190509" cy="7140196"/>
            </a:xfrm>
            <a:custGeom>
              <a:rect b="b" l="l" r="r" t="t"/>
              <a:pathLst>
                <a:path extrusionOk="0" h="7140196" w="7190509">
                  <a:moveTo>
                    <a:pt x="3038653" y="7015704"/>
                  </a:moveTo>
                  <a:cubicBezTo>
                    <a:pt x="2919591" y="6939504"/>
                    <a:pt x="2668766" y="6722017"/>
                    <a:pt x="2486203" y="6634704"/>
                  </a:cubicBezTo>
                  <a:cubicBezTo>
                    <a:pt x="2303640" y="6547391"/>
                    <a:pt x="2102028" y="6531516"/>
                    <a:pt x="1943278" y="6491829"/>
                  </a:cubicBezTo>
                  <a:cubicBezTo>
                    <a:pt x="1784528" y="6452142"/>
                    <a:pt x="1662290" y="6436266"/>
                    <a:pt x="1533703" y="6396579"/>
                  </a:cubicBezTo>
                  <a:cubicBezTo>
                    <a:pt x="1405115" y="6356891"/>
                    <a:pt x="1268591" y="6321967"/>
                    <a:pt x="1171753" y="6253704"/>
                  </a:cubicBezTo>
                  <a:cubicBezTo>
                    <a:pt x="1074915" y="6185441"/>
                    <a:pt x="1011415" y="6080666"/>
                    <a:pt x="952678" y="5987004"/>
                  </a:cubicBezTo>
                  <a:cubicBezTo>
                    <a:pt x="893941" y="5893342"/>
                    <a:pt x="859015" y="5818729"/>
                    <a:pt x="819328" y="5691729"/>
                  </a:cubicBezTo>
                  <a:cubicBezTo>
                    <a:pt x="779641" y="5564729"/>
                    <a:pt x="751065" y="5371054"/>
                    <a:pt x="714553" y="5225004"/>
                  </a:cubicBezTo>
                  <a:cubicBezTo>
                    <a:pt x="678040" y="5078954"/>
                    <a:pt x="660578" y="4944016"/>
                    <a:pt x="600253" y="4815429"/>
                  </a:cubicBezTo>
                  <a:cubicBezTo>
                    <a:pt x="539928" y="4686841"/>
                    <a:pt x="436740" y="4597941"/>
                    <a:pt x="352603" y="4453479"/>
                  </a:cubicBezTo>
                  <a:cubicBezTo>
                    <a:pt x="268466" y="4309017"/>
                    <a:pt x="154165" y="4089941"/>
                    <a:pt x="95428" y="3948654"/>
                  </a:cubicBezTo>
                  <a:cubicBezTo>
                    <a:pt x="36690" y="3807366"/>
                    <a:pt x="3353" y="3720054"/>
                    <a:pt x="178" y="3605754"/>
                  </a:cubicBezTo>
                  <a:cubicBezTo>
                    <a:pt x="-2997" y="3491454"/>
                    <a:pt x="36690" y="3380329"/>
                    <a:pt x="76378" y="3262854"/>
                  </a:cubicBezTo>
                  <a:cubicBezTo>
                    <a:pt x="116066" y="3145379"/>
                    <a:pt x="174803" y="3015204"/>
                    <a:pt x="238303" y="2900904"/>
                  </a:cubicBezTo>
                  <a:cubicBezTo>
                    <a:pt x="301803" y="2786604"/>
                    <a:pt x="395466" y="2673891"/>
                    <a:pt x="457378" y="2577054"/>
                  </a:cubicBezTo>
                  <a:cubicBezTo>
                    <a:pt x="519290" y="2480217"/>
                    <a:pt x="565328" y="2445291"/>
                    <a:pt x="609778" y="2319879"/>
                  </a:cubicBezTo>
                  <a:cubicBezTo>
                    <a:pt x="654228" y="2194467"/>
                    <a:pt x="689153" y="1986504"/>
                    <a:pt x="724078" y="1824579"/>
                  </a:cubicBezTo>
                  <a:cubicBezTo>
                    <a:pt x="759003" y="1662654"/>
                    <a:pt x="766941" y="1480091"/>
                    <a:pt x="819328" y="1348329"/>
                  </a:cubicBezTo>
                  <a:cubicBezTo>
                    <a:pt x="871715" y="1216567"/>
                    <a:pt x="946328" y="1118141"/>
                    <a:pt x="1038403" y="1034004"/>
                  </a:cubicBezTo>
                  <a:cubicBezTo>
                    <a:pt x="1130478" y="949867"/>
                    <a:pt x="1255891" y="894304"/>
                    <a:pt x="1371778" y="843504"/>
                  </a:cubicBezTo>
                  <a:cubicBezTo>
                    <a:pt x="1487665" y="792704"/>
                    <a:pt x="1603553" y="764129"/>
                    <a:pt x="1733728" y="729204"/>
                  </a:cubicBezTo>
                  <a:cubicBezTo>
                    <a:pt x="1863903" y="694279"/>
                    <a:pt x="2033765" y="665704"/>
                    <a:pt x="2152828" y="633954"/>
                  </a:cubicBezTo>
                  <a:cubicBezTo>
                    <a:pt x="2271890" y="602204"/>
                    <a:pt x="2338566" y="594266"/>
                    <a:pt x="2448103" y="538704"/>
                  </a:cubicBezTo>
                  <a:cubicBezTo>
                    <a:pt x="2557640" y="483142"/>
                    <a:pt x="2681465" y="376779"/>
                    <a:pt x="2810053" y="300579"/>
                  </a:cubicBezTo>
                  <a:cubicBezTo>
                    <a:pt x="2938641" y="224379"/>
                    <a:pt x="3102153" y="130716"/>
                    <a:pt x="3219628" y="81504"/>
                  </a:cubicBezTo>
                  <a:cubicBezTo>
                    <a:pt x="3337103" y="32292"/>
                    <a:pt x="3405366" y="14829"/>
                    <a:pt x="3514903" y="5304"/>
                  </a:cubicBezTo>
                  <a:cubicBezTo>
                    <a:pt x="3624440" y="-4221"/>
                    <a:pt x="3762553" y="-2634"/>
                    <a:pt x="3876853" y="24354"/>
                  </a:cubicBezTo>
                  <a:cubicBezTo>
                    <a:pt x="3991153" y="51342"/>
                    <a:pt x="4084816" y="103729"/>
                    <a:pt x="4200703" y="167229"/>
                  </a:cubicBezTo>
                  <a:cubicBezTo>
                    <a:pt x="4316590" y="230729"/>
                    <a:pt x="4461053" y="332329"/>
                    <a:pt x="4572178" y="405354"/>
                  </a:cubicBezTo>
                  <a:cubicBezTo>
                    <a:pt x="4683303" y="478379"/>
                    <a:pt x="4770616" y="565692"/>
                    <a:pt x="4867453" y="605379"/>
                  </a:cubicBezTo>
                  <a:cubicBezTo>
                    <a:pt x="4964290" y="645066"/>
                    <a:pt x="5037316" y="619667"/>
                    <a:pt x="5153203" y="643479"/>
                  </a:cubicBezTo>
                  <a:cubicBezTo>
                    <a:pt x="5269090" y="667291"/>
                    <a:pt x="5443716" y="714917"/>
                    <a:pt x="5562778" y="748254"/>
                  </a:cubicBezTo>
                  <a:cubicBezTo>
                    <a:pt x="5681840" y="781591"/>
                    <a:pt x="5769153" y="792704"/>
                    <a:pt x="5867578" y="843504"/>
                  </a:cubicBezTo>
                  <a:cubicBezTo>
                    <a:pt x="5966003" y="894304"/>
                    <a:pt x="6078716" y="978442"/>
                    <a:pt x="6153328" y="1053054"/>
                  </a:cubicBezTo>
                  <a:cubicBezTo>
                    <a:pt x="6227940" y="1127666"/>
                    <a:pt x="6269216" y="1195929"/>
                    <a:pt x="6315253" y="1291179"/>
                  </a:cubicBezTo>
                  <a:cubicBezTo>
                    <a:pt x="6361291" y="1386429"/>
                    <a:pt x="6394628" y="1513429"/>
                    <a:pt x="6429553" y="1624554"/>
                  </a:cubicBezTo>
                  <a:cubicBezTo>
                    <a:pt x="6464478" y="1735679"/>
                    <a:pt x="6494641" y="1845217"/>
                    <a:pt x="6524803" y="1957929"/>
                  </a:cubicBezTo>
                  <a:cubicBezTo>
                    <a:pt x="6554965" y="2070641"/>
                    <a:pt x="6567666" y="2189704"/>
                    <a:pt x="6610528" y="2300829"/>
                  </a:cubicBezTo>
                  <a:cubicBezTo>
                    <a:pt x="6653391" y="2411954"/>
                    <a:pt x="6715303" y="2515141"/>
                    <a:pt x="6781978" y="2624679"/>
                  </a:cubicBezTo>
                  <a:cubicBezTo>
                    <a:pt x="6848653" y="2734216"/>
                    <a:pt x="6955016" y="2862804"/>
                    <a:pt x="7010578" y="2958054"/>
                  </a:cubicBezTo>
                  <a:cubicBezTo>
                    <a:pt x="7066141" y="3053304"/>
                    <a:pt x="7086778" y="3104104"/>
                    <a:pt x="7115353" y="3196179"/>
                  </a:cubicBezTo>
                  <a:cubicBezTo>
                    <a:pt x="7143928" y="3288254"/>
                    <a:pt x="7175678" y="3391442"/>
                    <a:pt x="7182028" y="3510504"/>
                  </a:cubicBezTo>
                  <a:cubicBezTo>
                    <a:pt x="7188378" y="3629566"/>
                    <a:pt x="7207428" y="3753391"/>
                    <a:pt x="7153453" y="3910554"/>
                  </a:cubicBezTo>
                  <a:cubicBezTo>
                    <a:pt x="7099478" y="4067717"/>
                    <a:pt x="6935965" y="4320129"/>
                    <a:pt x="6858178" y="4453479"/>
                  </a:cubicBezTo>
                  <a:cubicBezTo>
                    <a:pt x="6780391" y="4586829"/>
                    <a:pt x="6732765" y="4626517"/>
                    <a:pt x="6686728" y="4710654"/>
                  </a:cubicBezTo>
                  <a:cubicBezTo>
                    <a:pt x="6640691" y="4794791"/>
                    <a:pt x="6610528" y="4866229"/>
                    <a:pt x="6581953" y="4958304"/>
                  </a:cubicBezTo>
                  <a:cubicBezTo>
                    <a:pt x="6553378" y="5050379"/>
                    <a:pt x="6537503" y="5156741"/>
                    <a:pt x="6515278" y="5263104"/>
                  </a:cubicBezTo>
                  <a:cubicBezTo>
                    <a:pt x="6493053" y="5369466"/>
                    <a:pt x="6478766" y="5490116"/>
                    <a:pt x="6448603" y="5596479"/>
                  </a:cubicBezTo>
                  <a:cubicBezTo>
                    <a:pt x="6418440" y="5702842"/>
                    <a:pt x="6388278" y="5802854"/>
                    <a:pt x="6334303" y="5901279"/>
                  </a:cubicBezTo>
                  <a:cubicBezTo>
                    <a:pt x="6280328" y="5999704"/>
                    <a:pt x="6215241" y="6115591"/>
                    <a:pt x="6124753" y="6187029"/>
                  </a:cubicBezTo>
                  <a:cubicBezTo>
                    <a:pt x="6034266" y="6258466"/>
                    <a:pt x="5916790" y="6287042"/>
                    <a:pt x="5791378" y="6329904"/>
                  </a:cubicBezTo>
                  <a:cubicBezTo>
                    <a:pt x="5665966" y="6372766"/>
                    <a:pt x="5507216" y="6412454"/>
                    <a:pt x="5372278" y="6444204"/>
                  </a:cubicBezTo>
                  <a:cubicBezTo>
                    <a:pt x="5237340" y="6475954"/>
                    <a:pt x="5092878" y="6491829"/>
                    <a:pt x="4981753" y="6520404"/>
                  </a:cubicBezTo>
                  <a:cubicBezTo>
                    <a:pt x="4870628" y="6548979"/>
                    <a:pt x="4808715" y="6563267"/>
                    <a:pt x="4705528" y="6615654"/>
                  </a:cubicBezTo>
                  <a:cubicBezTo>
                    <a:pt x="4602341" y="6668041"/>
                    <a:pt x="4440416" y="6771229"/>
                    <a:pt x="4362628" y="6834729"/>
                  </a:cubicBezTo>
                  <a:cubicBezTo>
                    <a:pt x="4284841" y="6898229"/>
                    <a:pt x="4316591" y="6950616"/>
                    <a:pt x="4238803" y="6996654"/>
                  </a:cubicBezTo>
                  <a:cubicBezTo>
                    <a:pt x="4161016" y="7042692"/>
                    <a:pt x="4021316" y="7087142"/>
                    <a:pt x="3895903" y="7110954"/>
                  </a:cubicBezTo>
                  <a:cubicBezTo>
                    <a:pt x="3770491" y="7134767"/>
                    <a:pt x="3602215" y="7142704"/>
                    <a:pt x="3486328" y="7139529"/>
                  </a:cubicBezTo>
                  <a:cubicBezTo>
                    <a:pt x="3370441" y="7136354"/>
                    <a:pt x="3276778" y="7109367"/>
                    <a:pt x="3200578" y="7091904"/>
                  </a:cubicBezTo>
                  <a:cubicBezTo>
                    <a:pt x="3124378" y="7074442"/>
                    <a:pt x="3157715" y="7091904"/>
                    <a:pt x="3038653" y="7015704"/>
                  </a:cubicBezTo>
                  <a:close/>
                </a:path>
              </a:pathLst>
            </a:custGeom>
            <a:solidFill>
              <a:srgbClr val="90909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92" name="Google Shape;92;p13"/>
            <p:cNvPicPr preferRelativeResize="0"/>
            <p:nvPr/>
          </p:nvPicPr>
          <p:blipFill rotWithShape="1">
            <a:blip r:embed="rId6">
              <a:alphaModFix/>
            </a:blip>
            <a:srcRect b="0" l="0" r="0" t="0"/>
            <a:stretch/>
          </p:blipFill>
          <p:spPr>
            <a:xfrm>
              <a:off x="-7946265" y="1166321"/>
              <a:ext cx="7562850" cy="7557505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93" name="Google Shape;93;p13"/>
          <p:cNvGrpSpPr/>
          <p:nvPr/>
        </p:nvGrpSpPr>
        <p:grpSpPr>
          <a:xfrm>
            <a:off x="1631589" y="3562335"/>
            <a:ext cx="4299671" cy="4296632"/>
            <a:chOff x="-7946265" y="1166321"/>
            <a:chExt cx="7562850" cy="7557505"/>
          </a:xfrm>
        </p:grpSpPr>
        <p:sp>
          <p:nvSpPr>
            <p:cNvPr id="94" name="Google Shape;94;p13"/>
            <p:cNvSpPr/>
            <p:nvPr/>
          </p:nvSpPr>
          <p:spPr>
            <a:xfrm>
              <a:off x="-7772578" y="1242471"/>
              <a:ext cx="7190509" cy="7140196"/>
            </a:xfrm>
            <a:custGeom>
              <a:rect b="b" l="l" r="r" t="t"/>
              <a:pathLst>
                <a:path extrusionOk="0" h="7140196" w="7190509">
                  <a:moveTo>
                    <a:pt x="3038653" y="7015704"/>
                  </a:moveTo>
                  <a:cubicBezTo>
                    <a:pt x="2919591" y="6939504"/>
                    <a:pt x="2668766" y="6722017"/>
                    <a:pt x="2486203" y="6634704"/>
                  </a:cubicBezTo>
                  <a:cubicBezTo>
                    <a:pt x="2303640" y="6547391"/>
                    <a:pt x="2102028" y="6531516"/>
                    <a:pt x="1943278" y="6491829"/>
                  </a:cubicBezTo>
                  <a:cubicBezTo>
                    <a:pt x="1784528" y="6452142"/>
                    <a:pt x="1662290" y="6436266"/>
                    <a:pt x="1533703" y="6396579"/>
                  </a:cubicBezTo>
                  <a:cubicBezTo>
                    <a:pt x="1405115" y="6356891"/>
                    <a:pt x="1268591" y="6321967"/>
                    <a:pt x="1171753" y="6253704"/>
                  </a:cubicBezTo>
                  <a:cubicBezTo>
                    <a:pt x="1074915" y="6185441"/>
                    <a:pt x="1011415" y="6080666"/>
                    <a:pt x="952678" y="5987004"/>
                  </a:cubicBezTo>
                  <a:cubicBezTo>
                    <a:pt x="893941" y="5893342"/>
                    <a:pt x="859015" y="5818729"/>
                    <a:pt x="819328" y="5691729"/>
                  </a:cubicBezTo>
                  <a:cubicBezTo>
                    <a:pt x="779641" y="5564729"/>
                    <a:pt x="751065" y="5371054"/>
                    <a:pt x="714553" y="5225004"/>
                  </a:cubicBezTo>
                  <a:cubicBezTo>
                    <a:pt x="678040" y="5078954"/>
                    <a:pt x="660578" y="4944016"/>
                    <a:pt x="600253" y="4815429"/>
                  </a:cubicBezTo>
                  <a:cubicBezTo>
                    <a:pt x="539928" y="4686841"/>
                    <a:pt x="436740" y="4597941"/>
                    <a:pt x="352603" y="4453479"/>
                  </a:cubicBezTo>
                  <a:cubicBezTo>
                    <a:pt x="268466" y="4309017"/>
                    <a:pt x="154165" y="4089941"/>
                    <a:pt x="95428" y="3948654"/>
                  </a:cubicBezTo>
                  <a:cubicBezTo>
                    <a:pt x="36690" y="3807366"/>
                    <a:pt x="3353" y="3720054"/>
                    <a:pt x="178" y="3605754"/>
                  </a:cubicBezTo>
                  <a:cubicBezTo>
                    <a:pt x="-2997" y="3491454"/>
                    <a:pt x="36690" y="3380329"/>
                    <a:pt x="76378" y="3262854"/>
                  </a:cubicBezTo>
                  <a:cubicBezTo>
                    <a:pt x="116066" y="3145379"/>
                    <a:pt x="174803" y="3015204"/>
                    <a:pt x="238303" y="2900904"/>
                  </a:cubicBezTo>
                  <a:cubicBezTo>
                    <a:pt x="301803" y="2786604"/>
                    <a:pt x="395466" y="2673891"/>
                    <a:pt x="457378" y="2577054"/>
                  </a:cubicBezTo>
                  <a:cubicBezTo>
                    <a:pt x="519290" y="2480217"/>
                    <a:pt x="565328" y="2445291"/>
                    <a:pt x="609778" y="2319879"/>
                  </a:cubicBezTo>
                  <a:cubicBezTo>
                    <a:pt x="654228" y="2194467"/>
                    <a:pt x="689153" y="1986504"/>
                    <a:pt x="724078" y="1824579"/>
                  </a:cubicBezTo>
                  <a:cubicBezTo>
                    <a:pt x="759003" y="1662654"/>
                    <a:pt x="766941" y="1480091"/>
                    <a:pt x="819328" y="1348329"/>
                  </a:cubicBezTo>
                  <a:cubicBezTo>
                    <a:pt x="871715" y="1216567"/>
                    <a:pt x="946328" y="1118141"/>
                    <a:pt x="1038403" y="1034004"/>
                  </a:cubicBezTo>
                  <a:cubicBezTo>
                    <a:pt x="1130478" y="949867"/>
                    <a:pt x="1255891" y="894304"/>
                    <a:pt x="1371778" y="843504"/>
                  </a:cubicBezTo>
                  <a:cubicBezTo>
                    <a:pt x="1487665" y="792704"/>
                    <a:pt x="1603553" y="764129"/>
                    <a:pt x="1733728" y="729204"/>
                  </a:cubicBezTo>
                  <a:cubicBezTo>
                    <a:pt x="1863903" y="694279"/>
                    <a:pt x="2033765" y="665704"/>
                    <a:pt x="2152828" y="633954"/>
                  </a:cubicBezTo>
                  <a:cubicBezTo>
                    <a:pt x="2271890" y="602204"/>
                    <a:pt x="2338566" y="594266"/>
                    <a:pt x="2448103" y="538704"/>
                  </a:cubicBezTo>
                  <a:cubicBezTo>
                    <a:pt x="2557640" y="483142"/>
                    <a:pt x="2681465" y="376779"/>
                    <a:pt x="2810053" y="300579"/>
                  </a:cubicBezTo>
                  <a:cubicBezTo>
                    <a:pt x="2938641" y="224379"/>
                    <a:pt x="3102153" y="130716"/>
                    <a:pt x="3219628" y="81504"/>
                  </a:cubicBezTo>
                  <a:cubicBezTo>
                    <a:pt x="3337103" y="32292"/>
                    <a:pt x="3405366" y="14829"/>
                    <a:pt x="3514903" y="5304"/>
                  </a:cubicBezTo>
                  <a:cubicBezTo>
                    <a:pt x="3624440" y="-4221"/>
                    <a:pt x="3762553" y="-2634"/>
                    <a:pt x="3876853" y="24354"/>
                  </a:cubicBezTo>
                  <a:cubicBezTo>
                    <a:pt x="3991153" y="51342"/>
                    <a:pt x="4084816" y="103729"/>
                    <a:pt x="4200703" y="167229"/>
                  </a:cubicBezTo>
                  <a:cubicBezTo>
                    <a:pt x="4316590" y="230729"/>
                    <a:pt x="4461053" y="332329"/>
                    <a:pt x="4572178" y="405354"/>
                  </a:cubicBezTo>
                  <a:cubicBezTo>
                    <a:pt x="4683303" y="478379"/>
                    <a:pt x="4770616" y="565692"/>
                    <a:pt x="4867453" y="605379"/>
                  </a:cubicBezTo>
                  <a:cubicBezTo>
                    <a:pt x="4964290" y="645066"/>
                    <a:pt x="5037316" y="619667"/>
                    <a:pt x="5153203" y="643479"/>
                  </a:cubicBezTo>
                  <a:cubicBezTo>
                    <a:pt x="5269090" y="667291"/>
                    <a:pt x="5443716" y="714917"/>
                    <a:pt x="5562778" y="748254"/>
                  </a:cubicBezTo>
                  <a:cubicBezTo>
                    <a:pt x="5681840" y="781591"/>
                    <a:pt x="5769153" y="792704"/>
                    <a:pt x="5867578" y="843504"/>
                  </a:cubicBezTo>
                  <a:cubicBezTo>
                    <a:pt x="5966003" y="894304"/>
                    <a:pt x="6078716" y="978442"/>
                    <a:pt x="6153328" y="1053054"/>
                  </a:cubicBezTo>
                  <a:cubicBezTo>
                    <a:pt x="6227940" y="1127666"/>
                    <a:pt x="6269216" y="1195929"/>
                    <a:pt x="6315253" y="1291179"/>
                  </a:cubicBezTo>
                  <a:cubicBezTo>
                    <a:pt x="6361291" y="1386429"/>
                    <a:pt x="6394628" y="1513429"/>
                    <a:pt x="6429553" y="1624554"/>
                  </a:cubicBezTo>
                  <a:cubicBezTo>
                    <a:pt x="6464478" y="1735679"/>
                    <a:pt x="6494641" y="1845217"/>
                    <a:pt x="6524803" y="1957929"/>
                  </a:cubicBezTo>
                  <a:cubicBezTo>
                    <a:pt x="6554965" y="2070641"/>
                    <a:pt x="6567666" y="2189704"/>
                    <a:pt x="6610528" y="2300829"/>
                  </a:cubicBezTo>
                  <a:cubicBezTo>
                    <a:pt x="6653391" y="2411954"/>
                    <a:pt x="6715303" y="2515141"/>
                    <a:pt x="6781978" y="2624679"/>
                  </a:cubicBezTo>
                  <a:cubicBezTo>
                    <a:pt x="6848653" y="2734216"/>
                    <a:pt x="6955016" y="2862804"/>
                    <a:pt x="7010578" y="2958054"/>
                  </a:cubicBezTo>
                  <a:cubicBezTo>
                    <a:pt x="7066141" y="3053304"/>
                    <a:pt x="7086778" y="3104104"/>
                    <a:pt x="7115353" y="3196179"/>
                  </a:cubicBezTo>
                  <a:cubicBezTo>
                    <a:pt x="7143928" y="3288254"/>
                    <a:pt x="7175678" y="3391442"/>
                    <a:pt x="7182028" y="3510504"/>
                  </a:cubicBezTo>
                  <a:cubicBezTo>
                    <a:pt x="7188378" y="3629566"/>
                    <a:pt x="7207428" y="3753391"/>
                    <a:pt x="7153453" y="3910554"/>
                  </a:cubicBezTo>
                  <a:cubicBezTo>
                    <a:pt x="7099478" y="4067717"/>
                    <a:pt x="6935965" y="4320129"/>
                    <a:pt x="6858178" y="4453479"/>
                  </a:cubicBezTo>
                  <a:cubicBezTo>
                    <a:pt x="6780391" y="4586829"/>
                    <a:pt x="6732765" y="4626517"/>
                    <a:pt x="6686728" y="4710654"/>
                  </a:cubicBezTo>
                  <a:cubicBezTo>
                    <a:pt x="6640691" y="4794791"/>
                    <a:pt x="6610528" y="4866229"/>
                    <a:pt x="6581953" y="4958304"/>
                  </a:cubicBezTo>
                  <a:cubicBezTo>
                    <a:pt x="6553378" y="5050379"/>
                    <a:pt x="6537503" y="5156741"/>
                    <a:pt x="6515278" y="5263104"/>
                  </a:cubicBezTo>
                  <a:cubicBezTo>
                    <a:pt x="6493053" y="5369466"/>
                    <a:pt x="6478766" y="5490116"/>
                    <a:pt x="6448603" y="5596479"/>
                  </a:cubicBezTo>
                  <a:cubicBezTo>
                    <a:pt x="6418440" y="5702842"/>
                    <a:pt x="6388278" y="5802854"/>
                    <a:pt x="6334303" y="5901279"/>
                  </a:cubicBezTo>
                  <a:cubicBezTo>
                    <a:pt x="6280328" y="5999704"/>
                    <a:pt x="6215241" y="6115591"/>
                    <a:pt x="6124753" y="6187029"/>
                  </a:cubicBezTo>
                  <a:cubicBezTo>
                    <a:pt x="6034266" y="6258466"/>
                    <a:pt x="5916790" y="6287042"/>
                    <a:pt x="5791378" y="6329904"/>
                  </a:cubicBezTo>
                  <a:cubicBezTo>
                    <a:pt x="5665966" y="6372766"/>
                    <a:pt x="5507216" y="6412454"/>
                    <a:pt x="5372278" y="6444204"/>
                  </a:cubicBezTo>
                  <a:cubicBezTo>
                    <a:pt x="5237340" y="6475954"/>
                    <a:pt x="5092878" y="6491829"/>
                    <a:pt x="4981753" y="6520404"/>
                  </a:cubicBezTo>
                  <a:cubicBezTo>
                    <a:pt x="4870628" y="6548979"/>
                    <a:pt x="4808715" y="6563267"/>
                    <a:pt x="4705528" y="6615654"/>
                  </a:cubicBezTo>
                  <a:cubicBezTo>
                    <a:pt x="4602341" y="6668041"/>
                    <a:pt x="4440416" y="6771229"/>
                    <a:pt x="4362628" y="6834729"/>
                  </a:cubicBezTo>
                  <a:cubicBezTo>
                    <a:pt x="4284841" y="6898229"/>
                    <a:pt x="4316591" y="6950616"/>
                    <a:pt x="4238803" y="6996654"/>
                  </a:cubicBezTo>
                  <a:cubicBezTo>
                    <a:pt x="4161016" y="7042692"/>
                    <a:pt x="4021316" y="7087142"/>
                    <a:pt x="3895903" y="7110954"/>
                  </a:cubicBezTo>
                  <a:cubicBezTo>
                    <a:pt x="3770491" y="7134767"/>
                    <a:pt x="3602215" y="7142704"/>
                    <a:pt x="3486328" y="7139529"/>
                  </a:cubicBezTo>
                  <a:cubicBezTo>
                    <a:pt x="3370441" y="7136354"/>
                    <a:pt x="3276778" y="7109367"/>
                    <a:pt x="3200578" y="7091904"/>
                  </a:cubicBezTo>
                  <a:cubicBezTo>
                    <a:pt x="3124378" y="7074442"/>
                    <a:pt x="3157715" y="7091904"/>
                    <a:pt x="3038653" y="7015704"/>
                  </a:cubicBezTo>
                  <a:close/>
                </a:path>
              </a:pathLst>
            </a:custGeom>
            <a:solidFill>
              <a:srgbClr val="90909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95" name="Google Shape;95;p13"/>
            <p:cNvPicPr preferRelativeResize="0"/>
            <p:nvPr/>
          </p:nvPicPr>
          <p:blipFill rotWithShape="1">
            <a:blip r:embed="rId6">
              <a:alphaModFix/>
            </a:blip>
            <a:srcRect b="0" l="0" r="0" t="0"/>
            <a:stretch/>
          </p:blipFill>
          <p:spPr>
            <a:xfrm>
              <a:off x="-7946265" y="1166321"/>
              <a:ext cx="7562850" cy="7557505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96" name="Google Shape;96;p13"/>
          <p:cNvGrpSpPr/>
          <p:nvPr/>
        </p:nvGrpSpPr>
        <p:grpSpPr>
          <a:xfrm>
            <a:off x="2493855" y="2803200"/>
            <a:ext cx="2594667" cy="465481"/>
            <a:chOff x="10226675" y="3022600"/>
            <a:chExt cx="2594667" cy="465481"/>
          </a:xfrm>
        </p:grpSpPr>
        <p:sp>
          <p:nvSpPr>
            <p:cNvPr id="97" name="Google Shape;97;p13"/>
            <p:cNvSpPr/>
            <p:nvPr/>
          </p:nvSpPr>
          <p:spPr>
            <a:xfrm>
              <a:off x="10226675" y="3022600"/>
              <a:ext cx="2562225" cy="382833"/>
            </a:xfrm>
            <a:prstGeom prst="roundRect">
              <a:avLst>
                <a:gd fmla="val 50000" name="adj"/>
              </a:avLst>
            </a:prstGeom>
            <a:solidFill>
              <a:srgbClr val="5E7441"/>
            </a:solidFill>
            <a:ln cap="flat" cmpd="sng" w="28575">
              <a:solidFill>
                <a:schemeClr val="lt1"/>
              </a:solidFill>
              <a:prstDash val="solid"/>
              <a:miter lim="800000"/>
              <a:headEnd len="sm" w="sm" type="none"/>
              <a:tailEnd len="sm" w="sm" type="none"/>
            </a:ln>
            <a:effectLst>
              <a:outerShdw blurRad="50800" rotWithShape="0" algn="tl" dir="2700000" dist="38100">
                <a:srgbClr val="000000">
                  <a:alpha val="4000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8" name="Google Shape;98;p13"/>
            <p:cNvSpPr txBox="1"/>
            <p:nvPr/>
          </p:nvSpPr>
          <p:spPr>
            <a:xfrm>
              <a:off x="10259117" y="3026416"/>
              <a:ext cx="2562225" cy="46166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th-TH" sz="24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ประจำปีการศึกษา ๒๕๖๕</a:t>
              </a:r>
              <a:endParaRPr/>
            </a:p>
          </p:txBody>
        </p:sp>
      </p:grpSp>
      <p:pic>
        <p:nvPicPr>
          <p:cNvPr id="99" name="Google Shape;99;p13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1904505" y="8641482"/>
            <a:ext cx="3753839" cy="321401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00" name="Google Shape;100;p13"/>
          <p:cNvGrpSpPr/>
          <p:nvPr/>
        </p:nvGrpSpPr>
        <p:grpSpPr>
          <a:xfrm>
            <a:off x="3298510" y="313730"/>
            <a:ext cx="965829" cy="1340762"/>
            <a:chOff x="3298510" y="313730"/>
            <a:chExt cx="965829" cy="1340762"/>
          </a:xfrm>
        </p:grpSpPr>
        <p:pic>
          <p:nvPicPr>
            <p:cNvPr id="101" name="Google Shape;101;p13"/>
            <p:cNvPicPr preferRelativeResize="0"/>
            <p:nvPr/>
          </p:nvPicPr>
          <p:blipFill rotWithShape="1">
            <a:blip r:embed="rId8">
              <a:alphaModFix/>
            </a:blip>
            <a:srcRect b="0" l="0" r="0" t="0"/>
            <a:stretch/>
          </p:blipFill>
          <p:spPr>
            <a:xfrm>
              <a:off x="3298510" y="313730"/>
              <a:ext cx="965829" cy="1340762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02" name="Google Shape;102;p13"/>
            <p:cNvPicPr preferRelativeResize="0"/>
            <p:nvPr/>
          </p:nvPicPr>
          <p:blipFill rotWithShape="1">
            <a:blip r:embed="rId9">
              <a:alphaModFix/>
            </a:blip>
            <a:srcRect b="0" l="0" r="0" t="0"/>
            <a:stretch/>
          </p:blipFill>
          <p:spPr>
            <a:xfrm>
              <a:off x="3484080" y="545287"/>
              <a:ext cx="577150" cy="837274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103" name="Google Shape;103;p13"/>
          <p:cNvGrpSpPr/>
          <p:nvPr/>
        </p:nvGrpSpPr>
        <p:grpSpPr>
          <a:xfrm>
            <a:off x="36847" y="1648745"/>
            <a:ext cx="7562849" cy="1014282"/>
            <a:chOff x="-452193" y="1838416"/>
            <a:chExt cx="7562849" cy="1014282"/>
          </a:xfrm>
        </p:grpSpPr>
        <p:sp>
          <p:nvSpPr>
            <p:cNvPr id="104" name="Google Shape;104;p13"/>
            <p:cNvSpPr txBox="1"/>
            <p:nvPr/>
          </p:nvSpPr>
          <p:spPr>
            <a:xfrm>
              <a:off x="-452193" y="1838416"/>
              <a:ext cx="7562849" cy="56938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th-TH" sz="3100" u="none" cap="none" strike="noStrike">
                  <a:solidFill>
                    <a:srgbClr val="3F3F3F"/>
                  </a:solidFill>
                  <a:latin typeface="Arial"/>
                  <a:ea typeface="Arial"/>
                  <a:cs typeface="Arial"/>
                  <a:sym typeface="Arial"/>
                </a:rPr>
                <a:t>รายงานการประเมินโครงการ PDCA</a:t>
              </a:r>
              <a:endParaRPr b="1" i="0" sz="3100" u="none" cap="none" strike="noStrik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5" name="Google Shape;105;p13"/>
            <p:cNvSpPr txBox="1"/>
            <p:nvPr/>
          </p:nvSpPr>
          <p:spPr>
            <a:xfrm>
              <a:off x="-450579" y="2329478"/>
              <a:ext cx="7559620" cy="52322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th-TH" sz="2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โครงการพัฒนาครูและบุคลากรให้มีความเชี่ยวชาญทางวิชาชีพ</a:t>
              </a:r>
              <a:endParaRPr b="1" i="0" sz="3200" u="none" cap="none" strike="noStrik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pic>
        <p:nvPicPr>
          <p:cNvPr id="106" name="Google Shape;106;p13"/>
          <p:cNvPicPr preferRelativeResize="0"/>
          <p:nvPr/>
        </p:nvPicPr>
        <p:blipFill rotWithShape="1">
          <a:blip r:embed="rId10">
            <a:alphaModFix/>
          </a:blip>
          <a:srcRect b="0" l="20419" r="20419" t="0"/>
          <a:stretch/>
        </p:blipFill>
        <p:spPr>
          <a:xfrm>
            <a:off x="1947202" y="3917446"/>
            <a:ext cx="3650906" cy="3474715"/>
          </a:xfrm>
          <a:prstGeom prst="ellipse">
            <a:avLst/>
          </a:prstGeom>
          <a:noFill/>
          <a:ln>
            <a:noFill/>
          </a:ln>
        </p:spPr>
      </p:pic>
      <p:pic>
        <p:nvPicPr>
          <p:cNvPr id="107" name="Google Shape;107;p13"/>
          <p:cNvPicPr preferRelativeResize="0"/>
          <p:nvPr/>
        </p:nvPicPr>
        <p:blipFill rotWithShape="1">
          <a:blip r:embed="rId11">
            <a:alphaModFix/>
          </a:blip>
          <a:srcRect b="0" l="28810" r="28811" t="0"/>
          <a:stretch/>
        </p:blipFill>
        <p:spPr>
          <a:xfrm>
            <a:off x="547220" y="4873925"/>
            <a:ext cx="1351818" cy="1794293"/>
          </a:xfrm>
          <a:prstGeom prst="ellipse">
            <a:avLst/>
          </a:prstGeom>
          <a:noFill/>
          <a:ln>
            <a:noFill/>
          </a:ln>
        </p:spPr>
      </p:pic>
      <p:pic>
        <p:nvPicPr>
          <p:cNvPr id="108" name="Google Shape;108;p13"/>
          <p:cNvPicPr preferRelativeResize="0"/>
          <p:nvPr/>
        </p:nvPicPr>
        <p:blipFill rotWithShape="1">
          <a:blip r:embed="rId12">
            <a:alphaModFix/>
          </a:blip>
          <a:srcRect b="0" l="28810" r="28811" t="0"/>
          <a:stretch/>
        </p:blipFill>
        <p:spPr>
          <a:xfrm>
            <a:off x="5658809" y="4881539"/>
            <a:ext cx="1351818" cy="1794293"/>
          </a:xfrm>
          <a:prstGeom prst="ellipse">
            <a:avLst/>
          </a:prstGeom>
          <a:noFill/>
          <a:ln>
            <a:noFill/>
          </a:ln>
        </p:spPr>
      </p:pic>
      <p:grpSp>
        <p:nvGrpSpPr>
          <p:cNvPr id="109" name="Google Shape;109;p13"/>
          <p:cNvGrpSpPr/>
          <p:nvPr/>
        </p:nvGrpSpPr>
        <p:grpSpPr>
          <a:xfrm>
            <a:off x="-13613" y="7675890"/>
            <a:ext cx="7562850" cy="1039058"/>
            <a:chOff x="-13613" y="7899971"/>
            <a:chExt cx="7562850" cy="1039058"/>
          </a:xfrm>
        </p:grpSpPr>
        <p:sp>
          <p:nvSpPr>
            <p:cNvPr id="110" name="Google Shape;110;p13"/>
            <p:cNvSpPr txBox="1"/>
            <p:nvPr/>
          </p:nvSpPr>
          <p:spPr>
            <a:xfrm>
              <a:off x="-13613" y="7899971"/>
              <a:ext cx="7559621" cy="553998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th-TH" sz="30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นางสาวภฌลดา  ปรางควิรยา</a:t>
              </a:r>
              <a:endParaRPr/>
            </a:p>
          </p:txBody>
        </p:sp>
        <p:sp>
          <p:nvSpPr>
            <p:cNvPr id="111" name="Google Shape;111;p13"/>
            <p:cNvSpPr txBox="1"/>
            <p:nvPr/>
          </p:nvSpPr>
          <p:spPr>
            <a:xfrm>
              <a:off x="-13613" y="8292698"/>
              <a:ext cx="7562850" cy="64633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-285750" lvl="0" marL="285750" marR="0" rtl="0" algn="ctr">
                <a:spcBef>
                  <a:spcPts val="0"/>
                </a:spcBef>
                <a:spcAft>
                  <a:spcPts val="0"/>
                </a:spcAft>
                <a:buClr>
                  <a:srgbClr val="FFD966"/>
                </a:buClr>
                <a:buSzPts val="1800"/>
                <a:buFont typeface="Arial"/>
                <a:buChar char="-"/>
              </a:pPr>
              <a:r>
                <a:rPr b="0" i="0" lang="th-TH" sz="1800" u="none" cap="none" strike="noStrike">
                  <a:solidFill>
                    <a:srgbClr val="FFD966"/>
                  </a:solidFill>
                  <a:latin typeface="Arial"/>
                  <a:ea typeface="Arial"/>
                  <a:cs typeface="Arial"/>
                  <a:sym typeface="Arial"/>
                </a:rPr>
                <a:t>ตำแหน่ง ครู  วิทยฐานะ ครูชำนาญการพิเศษ –</a:t>
              </a:r>
              <a:endParaRPr/>
            </a:p>
            <a:p>
              <a:pPr indent="-285750" lvl="0" marL="285750" marR="0" rtl="0" algn="ctr">
                <a:spcBef>
                  <a:spcPts val="0"/>
                </a:spcBef>
                <a:spcAft>
                  <a:spcPts val="0"/>
                </a:spcAft>
                <a:buClr>
                  <a:srgbClr val="FFD966"/>
                </a:buClr>
                <a:buSzPts val="1800"/>
                <a:buFont typeface="Arial"/>
                <a:buChar char="-"/>
              </a:pPr>
              <a:r>
                <a:rPr b="0" i="0" lang="th-TH" sz="1800" u="none" cap="none" strike="noStrike">
                  <a:solidFill>
                    <a:srgbClr val="FFD966"/>
                  </a:solidFill>
                  <a:latin typeface="Arial"/>
                  <a:ea typeface="Arial"/>
                  <a:cs typeface="Arial"/>
                  <a:sym typeface="Arial"/>
                </a:rPr>
                <a:t>ครูผู้รับผิดชอบโครงการ </a:t>
              </a:r>
              <a:endParaRPr/>
            </a:p>
          </p:txBody>
        </p:sp>
      </p:grpSp>
      <p:grpSp>
        <p:nvGrpSpPr>
          <p:cNvPr id="112" name="Google Shape;112;p13"/>
          <p:cNvGrpSpPr/>
          <p:nvPr/>
        </p:nvGrpSpPr>
        <p:grpSpPr>
          <a:xfrm>
            <a:off x="1" y="9139180"/>
            <a:ext cx="7568317" cy="1401303"/>
            <a:chOff x="1" y="9139412"/>
            <a:chExt cx="7568317" cy="1401303"/>
          </a:xfrm>
        </p:grpSpPr>
        <p:sp>
          <p:nvSpPr>
            <p:cNvPr id="113" name="Google Shape;113;p13"/>
            <p:cNvSpPr txBox="1"/>
            <p:nvPr/>
          </p:nvSpPr>
          <p:spPr>
            <a:xfrm>
              <a:off x="8697" y="9139412"/>
              <a:ext cx="7559621" cy="70788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th-TH" sz="40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โรงเรียนวัดหนองโพรง</a:t>
              </a:r>
              <a:endParaRPr/>
            </a:p>
          </p:txBody>
        </p:sp>
        <p:sp>
          <p:nvSpPr>
            <p:cNvPr id="114" name="Google Shape;114;p13"/>
            <p:cNvSpPr txBox="1"/>
            <p:nvPr/>
          </p:nvSpPr>
          <p:spPr>
            <a:xfrm>
              <a:off x="1" y="9617385"/>
              <a:ext cx="7562850" cy="92333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th-TH" sz="1800" u="none" cap="none" strike="noStrike">
                  <a:solidFill>
                    <a:srgbClr val="FFD966"/>
                  </a:solidFill>
                  <a:latin typeface="Arial"/>
                  <a:ea typeface="Arial"/>
                  <a:cs typeface="Arial"/>
                  <a:sym typeface="Arial"/>
                </a:rPr>
                <a:t>สำนักงานเขตพื้นที่การศึกษาประถมศึกษาปราจีนบุรี เขต ๑ </a:t>
              </a:r>
              <a:endParaRPr/>
            </a:p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th-TH" sz="1800" u="none" cap="none" strike="noStrike">
                  <a:solidFill>
                    <a:srgbClr val="FFD966"/>
                  </a:solidFill>
                  <a:latin typeface="Arial"/>
                  <a:ea typeface="Arial"/>
                  <a:cs typeface="Arial"/>
                  <a:sym typeface="Arial"/>
                </a:rPr>
                <a:t>สำนักงานคณะกรรมการการศึกษาขั้นพื้นฐาน </a:t>
              </a:r>
              <a:endParaRPr/>
            </a:p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th-TH" sz="1800" u="none" cap="none" strike="noStrike">
                  <a:solidFill>
                    <a:srgbClr val="FFD966"/>
                  </a:solidFill>
                  <a:latin typeface="Arial"/>
                  <a:ea typeface="Arial"/>
                  <a:cs typeface="Arial"/>
                  <a:sym typeface="Arial"/>
                </a:rPr>
                <a:t>กระทรวงศึกษาธิการ</a:t>
              </a:r>
              <a:endParaRPr/>
            </a:p>
          </p:txBody>
        </p:sp>
      </p:grp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8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9" name="Google Shape;119;p1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229" y="0"/>
            <a:ext cx="7556392" cy="10688638"/>
          </a:xfrm>
          <a:prstGeom prst="rect">
            <a:avLst/>
          </a:prstGeom>
          <a:noFill/>
          <a:ln>
            <a:noFill/>
          </a:ln>
        </p:spPr>
      </p:pic>
      <p:pic>
        <p:nvPicPr>
          <p:cNvPr id="120" name="Google Shape;120;p1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0" y="3813129"/>
            <a:ext cx="7562850" cy="364295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21" name="Google Shape;121;p14"/>
          <p:cNvGrpSpPr/>
          <p:nvPr/>
        </p:nvGrpSpPr>
        <p:grpSpPr>
          <a:xfrm>
            <a:off x="1" y="3449578"/>
            <a:ext cx="7568317" cy="1236399"/>
            <a:chOff x="1" y="9139412"/>
            <a:chExt cx="7568317" cy="1236399"/>
          </a:xfrm>
        </p:grpSpPr>
        <p:sp>
          <p:nvSpPr>
            <p:cNvPr id="122" name="Google Shape;122;p14"/>
            <p:cNvSpPr txBox="1"/>
            <p:nvPr/>
          </p:nvSpPr>
          <p:spPr>
            <a:xfrm>
              <a:off x="8697" y="9139412"/>
              <a:ext cx="7559621" cy="64633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th-TH" sz="3600" u="none" cap="none" strike="noStrike">
                  <a:solidFill>
                    <a:srgbClr val="3F3F3F"/>
                  </a:solidFill>
                  <a:latin typeface="Arial"/>
                  <a:ea typeface="Arial"/>
                  <a:cs typeface="Arial"/>
                  <a:sym typeface="Arial"/>
                </a:rPr>
                <a:t>โรงเรียนวัดหนองโพรง</a:t>
              </a:r>
              <a:endParaRPr/>
            </a:p>
          </p:txBody>
        </p:sp>
        <p:sp>
          <p:nvSpPr>
            <p:cNvPr id="123" name="Google Shape;123;p14"/>
            <p:cNvSpPr txBox="1"/>
            <p:nvPr/>
          </p:nvSpPr>
          <p:spPr>
            <a:xfrm>
              <a:off x="1" y="9544814"/>
              <a:ext cx="7562850" cy="83099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th-TH" sz="1600" u="none" cap="none" strike="noStrike">
                  <a:solidFill>
                    <a:srgbClr val="3F3F3F"/>
                  </a:solidFill>
                  <a:latin typeface="Arial"/>
                  <a:ea typeface="Arial"/>
                  <a:cs typeface="Arial"/>
                  <a:sym typeface="Arial"/>
                </a:rPr>
                <a:t>สำนักงานเขตพื้นที่การศึกษาประถมศึกษาปราจีนบุรี เขต ๑ </a:t>
              </a:r>
              <a:endParaRPr/>
            </a:p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th-TH" sz="1600" u="none" cap="none" strike="noStrike">
                  <a:solidFill>
                    <a:srgbClr val="3F3F3F"/>
                  </a:solidFill>
                  <a:latin typeface="Arial"/>
                  <a:ea typeface="Arial"/>
                  <a:cs typeface="Arial"/>
                  <a:sym typeface="Arial"/>
                </a:rPr>
                <a:t>สำนักงานคณะกรรมการการศึกษาขั้นพื้นฐาน </a:t>
              </a:r>
              <a:endParaRPr/>
            </a:p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th-TH" sz="1600" u="none" cap="none" strike="noStrike">
                  <a:solidFill>
                    <a:srgbClr val="3F3F3F"/>
                  </a:solidFill>
                  <a:latin typeface="Arial"/>
                  <a:ea typeface="Arial"/>
                  <a:cs typeface="Arial"/>
                  <a:sym typeface="Arial"/>
                </a:rPr>
                <a:t>กระทรวงศึกษาธิการ</a:t>
              </a:r>
              <a:endParaRPr/>
            </a:p>
          </p:txBody>
        </p:sp>
      </p:grpSp>
      <p:grpSp>
        <p:nvGrpSpPr>
          <p:cNvPr id="124" name="Google Shape;124;p14"/>
          <p:cNvGrpSpPr/>
          <p:nvPr/>
        </p:nvGrpSpPr>
        <p:grpSpPr>
          <a:xfrm>
            <a:off x="3358027" y="2133598"/>
            <a:ext cx="846796" cy="1175521"/>
            <a:chOff x="3298510" y="313730"/>
            <a:chExt cx="965829" cy="1340762"/>
          </a:xfrm>
        </p:grpSpPr>
        <p:pic>
          <p:nvPicPr>
            <p:cNvPr id="125" name="Google Shape;125;p14"/>
            <p:cNvPicPr preferRelativeResize="0"/>
            <p:nvPr/>
          </p:nvPicPr>
          <p:blipFill rotWithShape="1">
            <a:blip r:embed="rId5">
              <a:alphaModFix/>
            </a:blip>
            <a:srcRect b="0" l="0" r="0" t="0"/>
            <a:stretch/>
          </p:blipFill>
          <p:spPr>
            <a:xfrm>
              <a:off x="3298510" y="313730"/>
              <a:ext cx="965829" cy="1340762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26" name="Google Shape;126;p14"/>
            <p:cNvPicPr preferRelativeResize="0"/>
            <p:nvPr/>
          </p:nvPicPr>
          <p:blipFill rotWithShape="1">
            <a:blip r:embed="rId6">
              <a:alphaModFix/>
            </a:blip>
            <a:srcRect b="0" l="0" r="0" t="0"/>
            <a:stretch/>
          </p:blipFill>
          <p:spPr>
            <a:xfrm>
              <a:off x="3484080" y="545287"/>
              <a:ext cx="577150" cy="837274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127" name="Google Shape;127;p14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-1943" y="4718673"/>
            <a:ext cx="7562850" cy="596489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ธีมของ Office">
  <a:themeElements>
    <a:clrScheme name="ธีมของ 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