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</p:sldIdLst>
  <p:sldSz cx="7559675" cy="10691813"/>
  <p:notesSz cx="7105650" cy="10239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FAE052"/>
    <a:srgbClr val="FBAD1C"/>
    <a:srgbClr val="0432FF"/>
    <a:srgbClr val="E236C3"/>
    <a:srgbClr val="AF8E6F"/>
    <a:srgbClr val="75563C"/>
    <a:srgbClr val="74E35E"/>
    <a:srgbClr val="328E24"/>
    <a:srgbClr val="F8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9"/>
    <p:restoredTop sz="94655"/>
  </p:normalViewPr>
  <p:slideViewPr>
    <p:cSldViewPr snapToGrid="0" snapToObjects="1">
      <p:cViewPr>
        <p:scale>
          <a:sx n="50" d="100"/>
          <a:sy n="50" d="100"/>
        </p:scale>
        <p:origin x="-2340" y="-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521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1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379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42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79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12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935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904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20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632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73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C4A-EF70-224F-8AF7-D90D805D45EE}" type="datetimeFigureOut">
              <a:rPr lang="x-none" smtClean="0"/>
              <a:t>16/1/2022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0E75-E0ED-DE46-9722-DB8F417A6CD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133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10" Type="http://schemas.openxmlformats.org/officeDocument/2006/relationships/image" Target="../media/image6.jpg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เทคโนโลยีอนุภาคนามธรร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 rot="5400000">
            <a:off x="-1567588" y="1564549"/>
            <a:ext cx="1069485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-452602" y="7528576"/>
            <a:ext cx="5272028" cy="104527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xmlns="" id="{6245A823-5376-D14F-8F04-D58378F28CEA}"/>
              </a:ext>
            </a:extLst>
          </p:cNvPr>
          <p:cNvSpPr/>
          <p:nvPr/>
        </p:nvSpPr>
        <p:spPr>
          <a:xfrm>
            <a:off x="1212506" y="2600405"/>
            <a:ext cx="5467645" cy="546764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93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57657CD8-285C-9C49-B3B3-D89253BF1034}"/>
              </a:ext>
            </a:extLst>
          </p:cNvPr>
          <p:cNvSpPr/>
          <p:nvPr/>
        </p:nvSpPr>
        <p:spPr>
          <a:xfrm rot="10800000">
            <a:off x="4668470" y="7441442"/>
            <a:ext cx="2958472" cy="3343355"/>
          </a:xfrm>
          <a:custGeom>
            <a:avLst/>
            <a:gdLst>
              <a:gd name="connsiteX0" fmla="*/ 0 w 2915642"/>
              <a:gd name="connsiteY0" fmla="*/ 0 h 3294953"/>
              <a:gd name="connsiteX1" fmla="*/ 766135 w 2915642"/>
              <a:gd name="connsiteY1" fmla="*/ 0 h 3294953"/>
              <a:gd name="connsiteX2" fmla="*/ 934765 w 2915642"/>
              <a:gd name="connsiteY2" fmla="*/ 94258 h 3294953"/>
              <a:gd name="connsiteX3" fmla="*/ 2873345 w 2915642"/>
              <a:gd name="connsiteY3" fmla="*/ 1958670 h 3294953"/>
              <a:gd name="connsiteX4" fmla="*/ 2915642 w 2915642"/>
              <a:gd name="connsiteY4" fmla="*/ 2027119 h 3294953"/>
              <a:gd name="connsiteX5" fmla="*/ 708158 w 2915642"/>
              <a:gd name="connsiteY5" fmla="*/ 3294953 h 3294953"/>
              <a:gd name="connsiteX6" fmla="*/ 601441 w 2915642"/>
              <a:gd name="connsiteY6" fmla="*/ 3170259 h 3294953"/>
              <a:gd name="connsiteX7" fmla="*/ 10961 w 2915642"/>
              <a:gd name="connsiteY7" fmla="*/ 2658909 h 3294953"/>
              <a:gd name="connsiteX8" fmla="*/ 0 w 2915642"/>
              <a:gd name="connsiteY8" fmla="*/ 2652250 h 3294953"/>
              <a:gd name="connsiteX9" fmla="*/ 0 w 2915642"/>
              <a:gd name="connsiteY9" fmla="*/ 0 h 329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642" h="3294953">
                <a:moveTo>
                  <a:pt x="0" y="0"/>
                </a:moveTo>
                <a:lnTo>
                  <a:pt x="766135" y="0"/>
                </a:lnTo>
                <a:lnTo>
                  <a:pt x="934765" y="94258"/>
                </a:lnTo>
                <a:cubicBezTo>
                  <a:pt x="1710219" y="565435"/>
                  <a:pt x="2373035" y="1203529"/>
                  <a:pt x="2873345" y="1958670"/>
                </a:cubicBezTo>
                <a:lnTo>
                  <a:pt x="2915642" y="2027119"/>
                </a:lnTo>
                <a:lnTo>
                  <a:pt x="708158" y="3294953"/>
                </a:lnTo>
                <a:lnTo>
                  <a:pt x="601441" y="3170259"/>
                </a:lnTo>
                <a:cubicBezTo>
                  <a:pt x="426026" y="2977260"/>
                  <a:pt x="227777" y="2805387"/>
                  <a:pt x="10961" y="2658909"/>
                </a:cubicBezTo>
                <a:lnTo>
                  <a:pt x="0" y="265225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375" t="-21070" r="-369" b="-24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 </a:t>
            </a:r>
            <a:endParaRPr lang="x-none" dirty="0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xmlns="" id="{57D3244F-32ED-FF4E-810D-CE80E1180132}"/>
              </a:ext>
            </a:extLst>
          </p:cNvPr>
          <p:cNvSpPr/>
          <p:nvPr/>
        </p:nvSpPr>
        <p:spPr>
          <a:xfrm rot="10800000">
            <a:off x="3611289" y="-51036"/>
            <a:ext cx="3948386" cy="10869699"/>
          </a:xfrm>
          <a:custGeom>
            <a:avLst/>
            <a:gdLst>
              <a:gd name="connsiteX0" fmla="*/ 0 w 3891225"/>
              <a:gd name="connsiteY0" fmla="*/ 0 h 10712338"/>
              <a:gd name="connsiteX1" fmla="*/ 766138 w 3891225"/>
              <a:gd name="connsiteY1" fmla="*/ 0 h 10712338"/>
              <a:gd name="connsiteX2" fmla="*/ 934768 w 3891225"/>
              <a:gd name="connsiteY2" fmla="*/ 94258 h 10712338"/>
              <a:gd name="connsiteX3" fmla="*/ 3891225 w 3891225"/>
              <a:gd name="connsiteY3" fmla="*/ 5345829 h 10712338"/>
              <a:gd name="connsiteX4" fmla="*/ 934768 w 3891225"/>
              <a:gd name="connsiteY4" fmla="*/ 10597400 h 10712338"/>
              <a:gd name="connsiteX5" fmla="*/ 729142 w 3891225"/>
              <a:gd name="connsiteY5" fmla="*/ 10712338 h 10712338"/>
              <a:gd name="connsiteX6" fmla="*/ 0 w 3891225"/>
              <a:gd name="connsiteY6" fmla="*/ 10712338 h 10712338"/>
              <a:gd name="connsiteX7" fmla="*/ 0 w 3891225"/>
              <a:gd name="connsiteY7" fmla="*/ 8096415 h 10712338"/>
              <a:gd name="connsiteX8" fmla="*/ 10961 w 3891225"/>
              <a:gd name="connsiteY8" fmla="*/ 8089756 h 10712338"/>
              <a:gd name="connsiteX9" fmla="*/ 1448425 w 3891225"/>
              <a:gd name="connsiteY9" fmla="*/ 5386210 h 10712338"/>
              <a:gd name="connsiteX10" fmla="*/ 10961 w 3891225"/>
              <a:gd name="connsiteY10" fmla="*/ 2682664 h 10712338"/>
              <a:gd name="connsiteX11" fmla="*/ 0 w 3891225"/>
              <a:gd name="connsiteY11" fmla="*/ 2676005 h 10712338"/>
              <a:gd name="connsiteX12" fmla="*/ 0 w 3891225"/>
              <a:gd name="connsiteY12" fmla="*/ 0 h 1071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1225" h="10712338">
                <a:moveTo>
                  <a:pt x="0" y="0"/>
                </a:moveTo>
                <a:lnTo>
                  <a:pt x="766138" y="0"/>
                </a:lnTo>
                <a:lnTo>
                  <a:pt x="934768" y="94258"/>
                </a:lnTo>
                <a:cubicBezTo>
                  <a:pt x="2707234" y="1171234"/>
                  <a:pt x="3891225" y="3120264"/>
                  <a:pt x="3891225" y="5345829"/>
                </a:cubicBezTo>
                <a:cubicBezTo>
                  <a:pt x="3891225" y="7571395"/>
                  <a:pt x="2707234" y="9520424"/>
                  <a:pt x="934768" y="10597400"/>
                </a:cubicBezTo>
                <a:lnTo>
                  <a:pt x="729142" y="10712338"/>
                </a:lnTo>
                <a:lnTo>
                  <a:pt x="0" y="10712338"/>
                </a:lnTo>
                <a:lnTo>
                  <a:pt x="0" y="8096415"/>
                </a:lnTo>
                <a:lnTo>
                  <a:pt x="10961" y="8089756"/>
                </a:lnTo>
                <a:cubicBezTo>
                  <a:pt x="878224" y="7503845"/>
                  <a:pt x="1448425" y="6511616"/>
                  <a:pt x="1448425" y="5386210"/>
                </a:cubicBezTo>
                <a:cubicBezTo>
                  <a:pt x="1448425" y="4260804"/>
                  <a:pt x="878224" y="3268575"/>
                  <a:pt x="10961" y="2682664"/>
                </a:cubicBezTo>
                <a:lnTo>
                  <a:pt x="0" y="26760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1">
                <a:lumMod val="7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/>
              <a:t>อ</a:t>
            </a:r>
            <a:endParaRPr lang="x-none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2BFCDF7C-411B-5940-B67D-475BB24EBC55}"/>
              </a:ext>
            </a:extLst>
          </p:cNvPr>
          <p:cNvSpPr/>
          <p:nvPr/>
        </p:nvSpPr>
        <p:spPr>
          <a:xfrm rot="9036840">
            <a:off x="3706893" y="4901616"/>
            <a:ext cx="2952517" cy="3379822"/>
          </a:xfrm>
          <a:custGeom>
            <a:avLst/>
            <a:gdLst>
              <a:gd name="connsiteX0" fmla="*/ 2897759 w 2909773"/>
              <a:gd name="connsiteY0" fmla="*/ 0 h 3330892"/>
              <a:gd name="connsiteX1" fmla="*/ 2909527 w 2909773"/>
              <a:gd name="connsiteY1" fmla="*/ 289535 h 3330892"/>
              <a:gd name="connsiteX2" fmla="*/ 2309741 w 2909773"/>
              <a:gd name="connsiteY2" fmla="*/ 2984587 h 3330892"/>
              <a:gd name="connsiteX3" fmla="*/ 2129573 w 2909773"/>
              <a:gd name="connsiteY3" fmla="*/ 3330892 h 3330892"/>
              <a:gd name="connsiteX4" fmla="*/ 0 w 2909773"/>
              <a:gd name="connsiteY4" fmla="*/ 2131625 h 3330892"/>
              <a:gd name="connsiteX5" fmla="*/ 67276 w 2909773"/>
              <a:gd name="connsiteY5" fmla="*/ 2002810 h 3330892"/>
              <a:gd name="connsiteX6" fmla="*/ 363749 w 2909773"/>
              <a:gd name="connsiteY6" fmla="*/ 175795 h 3330892"/>
              <a:gd name="connsiteX7" fmla="*/ 336140 w 2909773"/>
              <a:gd name="connsiteY7" fmla="*/ 0 h 3330892"/>
              <a:gd name="connsiteX8" fmla="*/ 350832 w 2909773"/>
              <a:gd name="connsiteY8" fmla="*/ 0 h 3330892"/>
              <a:gd name="connsiteX9" fmla="*/ 351439 w 2909773"/>
              <a:gd name="connsiteY9" fmla="*/ 3078 h 3330892"/>
              <a:gd name="connsiteX10" fmla="*/ 715624 w 2909773"/>
              <a:gd name="connsiteY10" fmla="*/ 0 h 3330892"/>
              <a:gd name="connsiteX11" fmla="*/ 2897759 w 2909773"/>
              <a:gd name="connsiteY11" fmla="*/ 0 h 333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9773" h="3330892">
                <a:moveTo>
                  <a:pt x="2897759" y="0"/>
                </a:moveTo>
                <a:lnTo>
                  <a:pt x="2909527" y="289535"/>
                </a:lnTo>
                <a:cubicBezTo>
                  <a:pt x="2917669" y="1197984"/>
                  <a:pt x="2724068" y="2118975"/>
                  <a:pt x="2309741" y="2984587"/>
                </a:cubicBezTo>
                <a:lnTo>
                  <a:pt x="2129573" y="3330892"/>
                </a:lnTo>
                <a:lnTo>
                  <a:pt x="0" y="2131625"/>
                </a:lnTo>
                <a:lnTo>
                  <a:pt x="67276" y="2002810"/>
                </a:lnTo>
                <a:cubicBezTo>
                  <a:pt x="349908" y="1417096"/>
                  <a:pt x="441761" y="783144"/>
                  <a:pt x="363749" y="175795"/>
                </a:cubicBezTo>
                <a:lnTo>
                  <a:pt x="336140" y="0"/>
                </a:lnTo>
                <a:lnTo>
                  <a:pt x="350832" y="0"/>
                </a:lnTo>
                <a:lnTo>
                  <a:pt x="351439" y="3078"/>
                </a:lnTo>
                <a:lnTo>
                  <a:pt x="715624" y="0"/>
                </a:lnTo>
                <a:lnTo>
                  <a:pt x="2897759" y="0"/>
                </a:lnTo>
                <a:close/>
              </a:path>
            </a:pathLst>
          </a:custGeom>
          <a:blipFill dpi="0" rotWithShape="0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t="1253" b="12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8213C816-3A73-BF4A-A1C9-8379CC36E830}"/>
              </a:ext>
            </a:extLst>
          </p:cNvPr>
          <p:cNvSpPr/>
          <p:nvPr/>
        </p:nvSpPr>
        <p:spPr>
          <a:xfrm rot="1851083">
            <a:off x="3578870" y="2591150"/>
            <a:ext cx="3023821" cy="3470594"/>
          </a:xfrm>
          <a:custGeom>
            <a:avLst/>
            <a:gdLst>
              <a:gd name="connsiteX0" fmla="*/ 5227 w 3023821"/>
              <a:gd name="connsiteY0" fmla="*/ 0 h 3453466"/>
              <a:gd name="connsiteX1" fmla="*/ 8452 w 3023821"/>
              <a:gd name="connsiteY1" fmla="*/ 0 h 3453466"/>
              <a:gd name="connsiteX2" fmla="*/ 8450 w 3023821"/>
              <a:gd name="connsiteY2" fmla="*/ 184 h 3453466"/>
              <a:gd name="connsiteX3" fmla="*/ 2549182 w 3023821"/>
              <a:gd name="connsiteY3" fmla="*/ 804 h 3453466"/>
              <a:gd name="connsiteX4" fmla="*/ 2530581 w 3023821"/>
              <a:gd name="connsiteY4" fmla="*/ 169786 h 3453466"/>
              <a:gd name="connsiteX5" fmla="*/ 2988684 w 3023821"/>
              <a:gd name="connsiteY5" fmla="*/ 2126907 h 3453466"/>
              <a:gd name="connsiteX6" fmla="*/ 3023821 w 3023821"/>
              <a:gd name="connsiteY6" fmla="*/ 2181720 h 3453466"/>
              <a:gd name="connsiteX7" fmla="*/ 894791 w 3023821"/>
              <a:gd name="connsiteY7" fmla="*/ 3453466 h 3453466"/>
              <a:gd name="connsiteX8" fmla="*/ 881745 w 3023821"/>
              <a:gd name="connsiteY8" fmla="*/ 3433184 h 3453466"/>
              <a:gd name="connsiteX9" fmla="*/ 0 w 3023821"/>
              <a:gd name="connsiteY9" fmla="*/ 347296 h 3453466"/>
              <a:gd name="connsiteX10" fmla="*/ 5227 w 3023821"/>
              <a:gd name="connsiteY10" fmla="*/ 0 h 3453466"/>
              <a:gd name="connsiteX0" fmla="*/ 5227 w 3023821"/>
              <a:gd name="connsiteY0" fmla="*/ 0 h 3453466"/>
              <a:gd name="connsiteX1" fmla="*/ 8452 w 3023821"/>
              <a:gd name="connsiteY1" fmla="*/ 0 h 3453466"/>
              <a:gd name="connsiteX2" fmla="*/ 8450 w 3023821"/>
              <a:gd name="connsiteY2" fmla="*/ 184 h 3453466"/>
              <a:gd name="connsiteX3" fmla="*/ 2549182 w 3023821"/>
              <a:gd name="connsiteY3" fmla="*/ 804 h 3453466"/>
              <a:gd name="connsiteX4" fmla="*/ 2530581 w 3023821"/>
              <a:gd name="connsiteY4" fmla="*/ 169786 h 3453466"/>
              <a:gd name="connsiteX5" fmla="*/ 2988684 w 3023821"/>
              <a:gd name="connsiteY5" fmla="*/ 2126907 h 3453466"/>
              <a:gd name="connsiteX6" fmla="*/ 3023821 w 3023821"/>
              <a:gd name="connsiteY6" fmla="*/ 2181720 h 3453466"/>
              <a:gd name="connsiteX7" fmla="*/ 894791 w 3023821"/>
              <a:gd name="connsiteY7" fmla="*/ 3453466 h 3453466"/>
              <a:gd name="connsiteX8" fmla="*/ 881745 w 3023821"/>
              <a:gd name="connsiteY8" fmla="*/ 3433184 h 3453466"/>
              <a:gd name="connsiteX9" fmla="*/ 214118 w 3023821"/>
              <a:gd name="connsiteY9" fmla="*/ 1898083 h 3453466"/>
              <a:gd name="connsiteX10" fmla="*/ 0 w 3023821"/>
              <a:gd name="connsiteY10" fmla="*/ 347296 h 3453466"/>
              <a:gd name="connsiteX11" fmla="*/ 5227 w 3023821"/>
              <a:gd name="connsiteY11" fmla="*/ 0 h 3453466"/>
              <a:gd name="connsiteX0" fmla="*/ 5227 w 3023821"/>
              <a:gd name="connsiteY0" fmla="*/ 17128 h 3470594"/>
              <a:gd name="connsiteX1" fmla="*/ 8452 w 3023821"/>
              <a:gd name="connsiteY1" fmla="*/ 17128 h 3470594"/>
              <a:gd name="connsiteX2" fmla="*/ 8450 w 3023821"/>
              <a:gd name="connsiteY2" fmla="*/ 17312 h 3470594"/>
              <a:gd name="connsiteX3" fmla="*/ 1657766 w 3023821"/>
              <a:gd name="connsiteY3" fmla="*/ 0 h 3470594"/>
              <a:gd name="connsiteX4" fmla="*/ 2549182 w 3023821"/>
              <a:gd name="connsiteY4" fmla="*/ 17932 h 3470594"/>
              <a:gd name="connsiteX5" fmla="*/ 2530581 w 3023821"/>
              <a:gd name="connsiteY5" fmla="*/ 186914 h 3470594"/>
              <a:gd name="connsiteX6" fmla="*/ 2988684 w 3023821"/>
              <a:gd name="connsiteY6" fmla="*/ 2144035 h 3470594"/>
              <a:gd name="connsiteX7" fmla="*/ 3023821 w 3023821"/>
              <a:gd name="connsiteY7" fmla="*/ 2198848 h 3470594"/>
              <a:gd name="connsiteX8" fmla="*/ 894791 w 3023821"/>
              <a:gd name="connsiteY8" fmla="*/ 3470594 h 3470594"/>
              <a:gd name="connsiteX9" fmla="*/ 881745 w 3023821"/>
              <a:gd name="connsiteY9" fmla="*/ 3450312 h 3470594"/>
              <a:gd name="connsiteX10" fmla="*/ 214118 w 3023821"/>
              <a:gd name="connsiteY10" fmla="*/ 1915211 h 3470594"/>
              <a:gd name="connsiteX11" fmla="*/ 0 w 3023821"/>
              <a:gd name="connsiteY11" fmla="*/ 364424 h 3470594"/>
              <a:gd name="connsiteX12" fmla="*/ 5227 w 3023821"/>
              <a:gd name="connsiteY12" fmla="*/ 17128 h 347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821" h="3470594">
                <a:moveTo>
                  <a:pt x="5227" y="17128"/>
                </a:moveTo>
                <a:lnTo>
                  <a:pt x="8452" y="17128"/>
                </a:lnTo>
                <a:cubicBezTo>
                  <a:pt x="8451" y="17189"/>
                  <a:pt x="8451" y="17251"/>
                  <a:pt x="8450" y="17312"/>
                </a:cubicBezTo>
                <a:lnTo>
                  <a:pt x="1657766" y="0"/>
                </a:lnTo>
                <a:lnTo>
                  <a:pt x="2549182" y="17932"/>
                </a:lnTo>
                <a:lnTo>
                  <a:pt x="2530581" y="186914"/>
                </a:lnTo>
                <a:cubicBezTo>
                  <a:pt x="2477780" y="848011"/>
                  <a:pt x="2622683" y="1531314"/>
                  <a:pt x="2988684" y="2144035"/>
                </a:cubicBezTo>
                <a:lnTo>
                  <a:pt x="3023821" y="2198848"/>
                </a:lnTo>
                <a:lnTo>
                  <a:pt x="894791" y="3470594"/>
                </a:lnTo>
                <a:lnTo>
                  <a:pt x="881745" y="3450312"/>
                </a:lnTo>
                <a:cubicBezTo>
                  <a:pt x="768300" y="3191082"/>
                  <a:pt x="361076" y="2429526"/>
                  <a:pt x="214118" y="1915211"/>
                </a:cubicBezTo>
                <a:cubicBezTo>
                  <a:pt x="67160" y="1400896"/>
                  <a:pt x="34815" y="680771"/>
                  <a:pt x="0" y="364424"/>
                </a:cubicBezTo>
                <a:cubicBezTo>
                  <a:pt x="1742" y="248659"/>
                  <a:pt x="3485" y="132893"/>
                  <a:pt x="5227" y="17128"/>
                </a:cubicBezTo>
                <a:close/>
              </a:path>
            </a:pathLst>
          </a:custGeom>
          <a:blipFill dpi="0" rotWithShape="0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l="1262" t="2149" r="-1262" b="-266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2" y="884582"/>
            <a:ext cx="1398014" cy="139801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309519" y="8847986"/>
            <a:ext cx="5763286" cy="1135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glow rad="63500">
                    <a:srgbClr val="002060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           โรงเรียนอนุบาล</a:t>
            </a:r>
            <a:r>
              <a:rPr lang="th-TH" sz="3200" b="1" dirty="0" err="1" smtClean="0">
                <a:solidFill>
                  <a:srgbClr val="FFFF00"/>
                </a:solidFill>
                <a:effectLst>
                  <a:glow rad="63500">
                    <a:srgbClr val="002060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ขาณุวรลักษ</a:t>
            </a:r>
            <a:r>
              <a:rPr lang="th-TH" sz="3200" b="1" dirty="0" smtClean="0">
                <a:solidFill>
                  <a:srgbClr val="FFFF00"/>
                </a:solidFill>
                <a:effectLst>
                  <a:glow rad="63500">
                    <a:srgbClr val="002060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บุรี</a:t>
            </a:r>
            <a:endParaRPr lang="th-TH" sz="3200" b="1" dirty="0">
              <a:solidFill>
                <a:srgbClr val="FFFF00"/>
              </a:solidFill>
              <a:effectLst>
                <a:glow rad="63500">
                  <a:srgbClr val="002060"/>
                </a:glow>
              </a:effectLst>
              <a:latin typeface="SP ThunderFox" panose="02000000000000000000" pitchFamily="2" charset="0"/>
              <a:cs typeface="SP ThunderFox" panose="02000000000000000000" pitchFamily="2" charset="0"/>
            </a:endParaRPr>
          </a:p>
          <a:p>
            <a:r>
              <a:rPr lang="th-TH" sz="24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  สำนักงาน</a:t>
            </a:r>
            <a:r>
              <a:rPr lang="th-TH" sz="24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เขตพื้นที่การศึกษา</a:t>
            </a:r>
            <a:r>
              <a:rPr lang="th-TH" sz="24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ประถมศึกษากำแพงเพชร เขต ๒</a:t>
            </a:r>
            <a:endParaRPr lang="en-US" sz="2400" b="1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SP ThunderFox" panose="02000000000000000000" pitchFamily="2" charset="0"/>
              <a:cs typeface="SP ThunderFox" panose="02000000000000000000" pitchFamily="2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57096" y="9834397"/>
            <a:ext cx="6727139" cy="10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-735709" y="1729020"/>
            <a:ext cx="6775557" cy="963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LK BangLi-Ko-Sa-Na" panose="02000000000000000000" pitchFamily="2" charset="0"/>
                <a:cs typeface="BLK BangLi-Ko-Sa-Na" panose="02000000000000000000" pitchFamily="2" charset="0"/>
              </a:rPr>
              <a:t>ตำแหน่งครู</a:t>
            </a:r>
            <a:endParaRPr lang="en-US" sz="40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BLK BangLi-Ko-Sa-Na" panose="02000000000000000000" pitchFamily="2" charset="0"/>
              <a:cs typeface="BLK BangLi-Ko-Sa-Na" panose="02000000000000000000" pitchFamily="2" charset="0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60372" y="7958742"/>
            <a:ext cx="4948435" cy="814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SN MaTiChon" panose="00000400000000000000" pitchFamily="2" charset="-34"/>
                <a:cs typeface="DSN MaTiChon" panose="00000400000000000000" pitchFamily="2" charset="-34"/>
              </a:rPr>
              <a:t>ตำแหน่งครู วิชาเอกการศึกษาปฐมวัย</a:t>
            </a:r>
            <a:endParaRPr lang="th-TH" sz="2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SN MaTiChon" panose="00000400000000000000" pitchFamily="2" charset="-34"/>
              <a:cs typeface="DSN MaTiChon" panose="00000400000000000000" pitchFamily="2" charset="-34"/>
            </a:endParaRPr>
          </a:p>
          <a:p>
            <a:endParaRPr lang="en-US" sz="11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SN MaTiChon" panose="00000400000000000000" pitchFamily="2" charset="-34"/>
              <a:cs typeface="DSN MaTiChon" panose="00000400000000000000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72158" y="7528576"/>
            <a:ext cx="4948435" cy="814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SN MaTiChon" panose="00000400000000000000" pitchFamily="2" charset="-34"/>
                <a:cs typeface="DSN MaTiChon" panose="00000400000000000000" pitchFamily="2" charset="-34"/>
              </a:rPr>
              <a:t>นางสาวอุไร</a:t>
            </a:r>
            <a:r>
              <a:rPr lang="th-TH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SN MaTiChon" panose="00000400000000000000" pitchFamily="2" charset="-34"/>
                <a:cs typeface="DSN MaTiChon" panose="00000400000000000000" pitchFamily="2" charset="-34"/>
              </a:rPr>
              <a:t>วรรณ</a:t>
            </a:r>
            <a:r>
              <a:rPr lang="th-TH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SN MaTiChon" panose="00000400000000000000" pitchFamily="2" charset="-34"/>
                <a:cs typeface="DSN MaTiChon" panose="00000400000000000000" pitchFamily="2" charset="-34"/>
              </a:rPr>
              <a:t> คงหมื่นรักษ์</a:t>
            </a:r>
            <a:endParaRPr lang="th-TH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SN MaTiChon" panose="00000400000000000000" pitchFamily="2" charset="-34"/>
              <a:cs typeface="DSN MaTiChon" panose="00000400000000000000" pitchFamily="2" charset="-34"/>
            </a:endParaRPr>
          </a:p>
          <a:p>
            <a:endParaRPr lang="en-US" sz="1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SN MaTiChon" panose="00000400000000000000" pitchFamily="2" charset="-34"/>
              <a:cs typeface="DSN MaTiChon" panose="00000400000000000000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" y="8773641"/>
            <a:ext cx="722319" cy="722319"/>
          </a:xfrm>
          <a:prstGeom prst="ellipse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" t="6916" r="848" b="20505"/>
          <a:stretch/>
        </p:blipFill>
        <p:spPr>
          <a:xfrm>
            <a:off x="1889717" y="3460427"/>
            <a:ext cx="3784027" cy="37476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xmlns="" id="{9A8A6514-A19E-A94A-A61A-1880C5EC43D1}"/>
              </a:ext>
            </a:extLst>
          </p:cNvPr>
          <p:cNvSpPr/>
          <p:nvPr/>
        </p:nvSpPr>
        <p:spPr>
          <a:xfrm rot="10800000">
            <a:off x="4689322" y="55228"/>
            <a:ext cx="2937620" cy="3347583"/>
          </a:xfrm>
          <a:custGeom>
            <a:avLst/>
            <a:gdLst>
              <a:gd name="connsiteX0" fmla="*/ 745763 w 2895092"/>
              <a:gd name="connsiteY0" fmla="*/ 0 h 3299120"/>
              <a:gd name="connsiteX1" fmla="*/ 2895092 w 2895092"/>
              <a:gd name="connsiteY1" fmla="*/ 1284583 h 3299120"/>
              <a:gd name="connsiteX2" fmla="*/ 2873348 w 2895092"/>
              <a:gd name="connsiteY2" fmla="*/ 1319770 h 3299120"/>
              <a:gd name="connsiteX3" fmla="*/ 934768 w 2895092"/>
              <a:gd name="connsiteY3" fmla="*/ 3184182 h 3299120"/>
              <a:gd name="connsiteX4" fmla="*/ 729142 w 2895092"/>
              <a:gd name="connsiteY4" fmla="*/ 3299120 h 3299120"/>
              <a:gd name="connsiteX5" fmla="*/ 0 w 2895092"/>
              <a:gd name="connsiteY5" fmla="*/ 3299120 h 3299120"/>
              <a:gd name="connsiteX6" fmla="*/ 0 w 2895092"/>
              <a:gd name="connsiteY6" fmla="*/ 689248 h 3299120"/>
              <a:gd name="connsiteX7" fmla="*/ 10958 w 2895092"/>
              <a:gd name="connsiteY7" fmla="*/ 682591 h 3299120"/>
              <a:gd name="connsiteX8" fmla="*/ 728652 w 2895092"/>
              <a:gd name="connsiteY8" fmla="*/ 22597 h 3299120"/>
              <a:gd name="connsiteX9" fmla="*/ 745763 w 2895092"/>
              <a:gd name="connsiteY9" fmla="*/ 0 h 329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5092" h="3299120">
                <a:moveTo>
                  <a:pt x="745763" y="0"/>
                </a:moveTo>
                <a:lnTo>
                  <a:pt x="2895092" y="1284583"/>
                </a:lnTo>
                <a:lnTo>
                  <a:pt x="2873348" y="1319770"/>
                </a:lnTo>
                <a:cubicBezTo>
                  <a:pt x="2373038" y="2074912"/>
                  <a:pt x="1710222" y="2713005"/>
                  <a:pt x="934768" y="3184182"/>
                </a:cubicBezTo>
                <a:lnTo>
                  <a:pt x="729142" y="3299120"/>
                </a:lnTo>
                <a:lnTo>
                  <a:pt x="0" y="3299120"/>
                </a:lnTo>
                <a:lnTo>
                  <a:pt x="0" y="689248"/>
                </a:lnTo>
                <a:lnTo>
                  <a:pt x="10958" y="682591"/>
                </a:lnTo>
                <a:cubicBezTo>
                  <a:pt x="281978" y="499494"/>
                  <a:pt x="523987" y="276717"/>
                  <a:pt x="728652" y="22597"/>
                </a:cubicBezTo>
                <a:lnTo>
                  <a:pt x="745763" y="0"/>
                </a:lnTo>
                <a:close/>
              </a:path>
            </a:pathLst>
          </a:custGeom>
          <a:blipFill dpi="0" rotWithShape="0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b="-17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 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57657CD8-285C-9C49-B3B3-D89253BF1034}"/>
              </a:ext>
            </a:extLst>
          </p:cNvPr>
          <p:cNvSpPr/>
          <p:nvPr/>
        </p:nvSpPr>
        <p:spPr>
          <a:xfrm rot="10800000">
            <a:off x="4705752" y="7475308"/>
            <a:ext cx="2958472" cy="3343355"/>
          </a:xfrm>
          <a:custGeom>
            <a:avLst/>
            <a:gdLst>
              <a:gd name="connsiteX0" fmla="*/ 0 w 2915642"/>
              <a:gd name="connsiteY0" fmla="*/ 0 h 3294953"/>
              <a:gd name="connsiteX1" fmla="*/ 766135 w 2915642"/>
              <a:gd name="connsiteY1" fmla="*/ 0 h 3294953"/>
              <a:gd name="connsiteX2" fmla="*/ 934765 w 2915642"/>
              <a:gd name="connsiteY2" fmla="*/ 94258 h 3294953"/>
              <a:gd name="connsiteX3" fmla="*/ 2873345 w 2915642"/>
              <a:gd name="connsiteY3" fmla="*/ 1958670 h 3294953"/>
              <a:gd name="connsiteX4" fmla="*/ 2915642 w 2915642"/>
              <a:gd name="connsiteY4" fmla="*/ 2027119 h 3294953"/>
              <a:gd name="connsiteX5" fmla="*/ 708158 w 2915642"/>
              <a:gd name="connsiteY5" fmla="*/ 3294953 h 3294953"/>
              <a:gd name="connsiteX6" fmla="*/ 601441 w 2915642"/>
              <a:gd name="connsiteY6" fmla="*/ 3170259 h 3294953"/>
              <a:gd name="connsiteX7" fmla="*/ 10961 w 2915642"/>
              <a:gd name="connsiteY7" fmla="*/ 2658909 h 3294953"/>
              <a:gd name="connsiteX8" fmla="*/ 0 w 2915642"/>
              <a:gd name="connsiteY8" fmla="*/ 2652250 h 3294953"/>
              <a:gd name="connsiteX9" fmla="*/ 0 w 2915642"/>
              <a:gd name="connsiteY9" fmla="*/ 0 h 329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642" h="3294953">
                <a:moveTo>
                  <a:pt x="0" y="0"/>
                </a:moveTo>
                <a:lnTo>
                  <a:pt x="766135" y="0"/>
                </a:lnTo>
                <a:lnTo>
                  <a:pt x="934765" y="94258"/>
                </a:lnTo>
                <a:cubicBezTo>
                  <a:pt x="1710219" y="565435"/>
                  <a:pt x="2373035" y="1203529"/>
                  <a:pt x="2873345" y="1958670"/>
                </a:cubicBezTo>
                <a:lnTo>
                  <a:pt x="2915642" y="2027119"/>
                </a:lnTo>
                <a:lnTo>
                  <a:pt x="708158" y="3294953"/>
                </a:lnTo>
                <a:lnTo>
                  <a:pt x="601441" y="3170259"/>
                </a:lnTo>
                <a:cubicBezTo>
                  <a:pt x="426026" y="2977260"/>
                  <a:pt x="227777" y="2805387"/>
                  <a:pt x="10961" y="2658909"/>
                </a:cubicBezTo>
                <a:lnTo>
                  <a:pt x="0" y="265225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l="-15326" t="1442" r="-35420" b="-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 </a:t>
            </a:r>
            <a:endParaRPr lang="x-none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68629" y="393549"/>
            <a:ext cx="6775557" cy="963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bg1"/>
                </a:solidFill>
                <a:effectLst>
                  <a:glow rad="12700">
                    <a:schemeClr val="tx1"/>
                  </a:glow>
                </a:effectLst>
                <a:latin typeface="BLK BangLi-Ko-Sa-Na" panose="02000000000000000000" pitchFamily="2" charset="0"/>
                <a:cs typeface="BLK BangLi-Ko-Sa-Na" panose="02000000000000000000" pitchFamily="2" charset="0"/>
              </a:rPr>
              <a:t>เอกสารประกอบคำร้องขอย้าย</a:t>
            </a:r>
            <a:endParaRPr lang="en-US" sz="4400" dirty="0">
              <a:solidFill>
                <a:schemeClr val="bg1"/>
              </a:solidFill>
              <a:effectLst>
                <a:glow rad="12700">
                  <a:schemeClr val="tx1"/>
                </a:glow>
              </a:effectLst>
              <a:latin typeface="BLK BangLi-Ko-Sa-Na" panose="02000000000000000000" pitchFamily="2" charset="0"/>
              <a:cs typeface="BLK BangLi-Ko-Sa-Na" panose="02000000000000000000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51385" y="1059109"/>
            <a:ext cx="6775557" cy="963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LK BangLi-Ko-Sa-Na" panose="02000000000000000000" pitchFamily="2" charset="0"/>
                <a:cs typeface="BLK BangLi-Ko-Sa-Na" panose="02000000000000000000" pitchFamily="2" charset="0"/>
              </a:rPr>
              <a:t>ข้าราชการครูและบุคลากรทางการศึกษา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BLK BangLi-Ko-Sa-Na" panose="02000000000000000000" pitchFamily="2" charset="0"/>
              <a:cs typeface="BLK BangLi-Ko-Sa-Na" panose="02000000000000000000" pitchFamily="2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4E4336DF-C349-B34C-AE9A-E45A0750929F}"/>
              </a:ext>
            </a:extLst>
          </p:cNvPr>
          <p:cNvSpPr/>
          <p:nvPr/>
        </p:nvSpPr>
        <p:spPr>
          <a:xfrm>
            <a:off x="6147705" y="2231632"/>
            <a:ext cx="1972588" cy="6205192"/>
          </a:xfrm>
          <a:custGeom>
            <a:avLst/>
            <a:gdLst>
              <a:gd name="connsiteX0" fmla="*/ 1972588 w 1972588"/>
              <a:gd name="connsiteY0" fmla="*/ 0 h 6205192"/>
              <a:gd name="connsiteX1" fmla="*/ 1972588 w 1972588"/>
              <a:gd name="connsiteY1" fmla="*/ 6205192 h 6205192"/>
              <a:gd name="connsiteX2" fmla="*/ 1795941 w 1972588"/>
              <a:gd name="connsiteY2" fmla="*/ 6120097 h 6205192"/>
              <a:gd name="connsiteX3" fmla="*/ 0 w 1972588"/>
              <a:gd name="connsiteY3" fmla="*/ 3102596 h 6205192"/>
              <a:gd name="connsiteX4" fmla="*/ 1795941 w 1972588"/>
              <a:gd name="connsiteY4" fmla="*/ 85095 h 6205192"/>
              <a:gd name="connsiteX5" fmla="*/ 1972588 w 1972588"/>
              <a:gd name="connsiteY5" fmla="*/ 0 h 62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588" h="6205192">
                <a:moveTo>
                  <a:pt x="1972588" y="0"/>
                </a:moveTo>
                <a:lnTo>
                  <a:pt x="1972588" y="6205192"/>
                </a:lnTo>
                <a:lnTo>
                  <a:pt x="1795941" y="6120097"/>
                </a:lnTo>
                <a:cubicBezTo>
                  <a:pt x="726198" y="5538978"/>
                  <a:pt x="0" y="4405593"/>
                  <a:pt x="0" y="3102596"/>
                </a:cubicBezTo>
                <a:cubicBezTo>
                  <a:pt x="0" y="1799599"/>
                  <a:pt x="726198" y="666215"/>
                  <a:pt x="1795941" y="85095"/>
                </a:cubicBezTo>
                <a:lnTo>
                  <a:pt x="197258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  <a:effectLst>
            <a:glow rad="2032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12682" y="9661259"/>
            <a:ext cx="7431504" cy="102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rgbClr val="FFFF00"/>
                </a:solidFill>
                <a:effectLst>
                  <a:glow rad="63500">
                    <a:srgbClr val="011893"/>
                  </a:glo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ใช้ประกอบการพิจารณาของคณะกรรมการศึกษาธิการ </a:t>
            </a:r>
            <a:r>
              <a:rPr lang="th-TH" sz="3600" b="1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ThunderFox" panose="02000000000000000000" pitchFamily="2" charset="0"/>
                <a:cs typeface="SP ThunderFox" panose="02000000000000000000" pitchFamily="2" charset="0"/>
              </a:rPr>
              <a:t>จังหวัด สุโขทัย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ThunderFox" panose="02000000000000000000" pitchFamily="2" charset="0"/>
              <a:cs typeface="SP ThunderFox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เทคโนโลยีอนุภาคนามธรร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 rot="5400000">
            <a:off x="-1567588" y="1564549"/>
            <a:ext cx="1069485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82" y="3848098"/>
            <a:ext cx="2705311" cy="270531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029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52</Words>
  <Application>Microsoft Office PowerPoint</Application>
  <PresentationFormat>กำหนดเอง</PresentationFormat>
  <Paragraphs>12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Office Theme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รร อนุบาลขาณุ</cp:lastModifiedBy>
  <cp:revision>30</cp:revision>
  <cp:lastPrinted>2022-01-16T14:06:47Z</cp:lastPrinted>
  <dcterms:created xsi:type="dcterms:W3CDTF">2020-06-02T01:27:14Z</dcterms:created>
  <dcterms:modified xsi:type="dcterms:W3CDTF">2022-01-16T14:21:02Z</dcterms:modified>
</cp:coreProperties>
</file>