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43205400" cy="32404050"/>
  <p:notesSz cx="6858000" cy="9144000"/>
  <p:defaultTextStyle>
    <a:defPPr>
      <a:defRPr lang="th-TH"/>
    </a:defPPr>
    <a:lvl1pPr marL="0" algn="l" defTabSz="4319676" rtl="0" eaLnBrk="1" latinLnBrk="0" hangingPunct="1">
      <a:defRPr sz="13196" kern="1200">
        <a:solidFill>
          <a:schemeClr val="tx1"/>
        </a:solidFill>
        <a:latin typeface="+mn-lt"/>
        <a:ea typeface="+mn-ea"/>
        <a:cs typeface="+mn-cs"/>
      </a:defRPr>
    </a:lvl1pPr>
    <a:lvl2pPr marL="2159838" algn="l" defTabSz="4319676" rtl="0" eaLnBrk="1" latinLnBrk="0" hangingPunct="1">
      <a:defRPr sz="13196" kern="1200">
        <a:solidFill>
          <a:schemeClr val="tx1"/>
        </a:solidFill>
        <a:latin typeface="+mn-lt"/>
        <a:ea typeface="+mn-ea"/>
        <a:cs typeface="+mn-cs"/>
      </a:defRPr>
    </a:lvl2pPr>
    <a:lvl3pPr marL="4319676" algn="l" defTabSz="4319676" rtl="0" eaLnBrk="1" latinLnBrk="0" hangingPunct="1">
      <a:defRPr sz="13196" kern="1200">
        <a:solidFill>
          <a:schemeClr val="tx1"/>
        </a:solidFill>
        <a:latin typeface="+mn-lt"/>
        <a:ea typeface="+mn-ea"/>
        <a:cs typeface="+mn-cs"/>
      </a:defRPr>
    </a:lvl3pPr>
    <a:lvl4pPr marL="6479514" algn="l" defTabSz="4319676" rtl="0" eaLnBrk="1" latinLnBrk="0" hangingPunct="1">
      <a:defRPr sz="13196" kern="1200">
        <a:solidFill>
          <a:schemeClr val="tx1"/>
        </a:solidFill>
        <a:latin typeface="+mn-lt"/>
        <a:ea typeface="+mn-ea"/>
        <a:cs typeface="+mn-cs"/>
      </a:defRPr>
    </a:lvl4pPr>
    <a:lvl5pPr marL="8639352" algn="l" defTabSz="4319676" rtl="0" eaLnBrk="1" latinLnBrk="0" hangingPunct="1">
      <a:defRPr sz="13196" kern="1200">
        <a:solidFill>
          <a:schemeClr val="tx1"/>
        </a:solidFill>
        <a:latin typeface="+mn-lt"/>
        <a:ea typeface="+mn-ea"/>
        <a:cs typeface="+mn-cs"/>
      </a:defRPr>
    </a:lvl5pPr>
    <a:lvl6pPr marL="10799190" algn="l" defTabSz="4319676" rtl="0" eaLnBrk="1" latinLnBrk="0" hangingPunct="1">
      <a:defRPr sz="13196" kern="1200">
        <a:solidFill>
          <a:schemeClr val="tx1"/>
        </a:solidFill>
        <a:latin typeface="+mn-lt"/>
        <a:ea typeface="+mn-ea"/>
        <a:cs typeface="+mn-cs"/>
      </a:defRPr>
    </a:lvl6pPr>
    <a:lvl7pPr marL="12959028" algn="l" defTabSz="4319676" rtl="0" eaLnBrk="1" latinLnBrk="0" hangingPunct="1">
      <a:defRPr sz="13196" kern="1200">
        <a:solidFill>
          <a:schemeClr val="tx1"/>
        </a:solidFill>
        <a:latin typeface="+mn-lt"/>
        <a:ea typeface="+mn-ea"/>
        <a:cs typeface="+mn-cs"/>
      </a:defRPr>
    </a:lvl7pPr>
    <a:lvl8pPr marL="15118866" algn="l" defTabSz="4319676" rtl="0" eaLnBrk="1" latinLnBrk="0" hangingPunct="1">
      <a:defRPr sz="13196" kern="1200">
        <a:solidFill>
          <a:schemeClr val="tx1"/>
        </a:solidFill>
        <a:latin typeface="+mn-lt"/>
        <a:ea typeface="+mn-ea"/>
        <a:cs typeface="+mn-cs"/>
      </a:defRPr>
    </a:lvl8pPr>
    <a:lvl9pPr marL="17278704" algn="l" defTabSz="4319676" rtl="0" eaLnBrk="1" latinLnBrk="0" hangingPunct="1">
      <a:defRPr sz="1319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07" userDrawn="1">
          <p15:clr>
            <a:srgbClr val="A4A3A4"/>
          </p15:clr>
        </p15:guide>
        <p15:guide id="2" pos="1360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46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20" d="100"/>
          <a:sy n="20" d="100"/>
        </p:scale>
        <p:origin x="702" y="-1008"/>
      </p:cViewPr>
      <p:guideLst>
        <p:guide orient="horz" pos="10207"/>
        <p:guide pos="1360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40405" y="10066263"/>
            <a:ext cx="36724590" cy="69458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80811" y="18362295"/>
            <a:ext cx="30243780" cy="828103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60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20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80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641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3218-1F67-4F32-B962-91F0D01BB1E3}" type="datetimeFigureOut">
              <a:rPr lang="th-TH" smtClean="0"/>
              <a:t>21/07/64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D791F-108F-4F28-9262-CD32714BF9C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18294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3218-1F67-4F32-B962-91F0D01BB1E3}" type="datetimeFigureOut">
              <a:rPr lang="th-TH" smtClean="0"/>
              <a:t>21/07/64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D791F-108F-4F28-9262-CD32714BF9C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43261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8008503" y="6128271"/>
            <a:ext cx="45928243" cy="13064382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08779" y="6128271"/>
            <a:ext cx="137079630" cy="13064382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3218-1F67-4F32-B962-91F0D01BB1E3}" type="datetimeFigureOut">
              <a:rPr lang="th-TH" smtClean="0"/>
              <a:t>21/07/64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D791F-108F-4F28-9262-CD32714BF9C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97180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3218-1F67-4F32-B962-91F0D01BB1E3}" type="datetimeFigureOut">
              <a:rPr lang="th-TH" smtClean="0"/>
              <a:t>21/07/64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D791F-108F-4F28-9262-CD32714BF9C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03359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2929" y="20822605"/>
            <a:ext cx="36724590" cy="6435804"/>
          </a:xfrm>
        </p:spPr>
        <p:txBody>
          <a:bodyPr anchor="t"/>
          <a:lstStyle>
            <a:lvl1pPr algn="l">
              <a:defRPr sz="18900" b="1" cap="all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12929" y="13734221"/>
            <a:ext cx="36724590" cy="7088384"/>
          </a:xfrm>
        </p:spPr>
        <p:txBody>
          <a:bodyPr anchor="b"/>
          <a:lstStyle>
            <a:lvl1pPr marL="0" indent="0">
              <a:buNone/>
              <a:defRPr sz="9500">
                <a:solidFill>
                  <a:schemeClr val="tx1">
                    <a:tint val="75000"/>
                  </a:schemeClr>
                </a:solidFill>
              </a:defRPr>
            </a:lvl1pPr>
            <a:lvl2pPr marL="2160270" indent="0">
              <a:buNone/>
              <a:defRPr sz="8500">
                <a:solidFill>
                  <a:schemeClr val="tx1">
                    <a:tint val="75000"/>
                  </a:schemeClr>
                </a:solidFill>
              </a:defRPr>
            </a:lvl2pPr>
            <a:lvl3pPr marL="4320540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3pPr>
            <a:lvl4pPr marL="648081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4pPr>
            <a:lvl5pPr marL="864108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3218-1F67-4F32-B962-91F0D01BB1E3}" type="datetimeFigureOut">
              <a:rPr lang="th-TH" smtClean="0"/>
              <a:t>21/07/64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D791F-108F-4F28-9262-CD32714BF9C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11118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08780" y="35726968"/>
            <a:ext cx="91503934" cy="101045127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32805" y="35726968"/>
            <a:ext cx="91503939" cy="101045127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3218-1F67-4F32-B962-91F0D01BB1E3}" type="datetimeFigureOut">
              <a:rPr lang="th-TH" smtClean="0"/>
              <a:t>21/07/64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D791F-108F-4F28-9262-CD32714BF9C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34769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0270" y="1297667"/>
            <a:ext cx="38884860" cy="54006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0270" y="7253411"/>
            <a:ext cx="19089888" cy="3022875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60270" y="10276284"/>
            <a:ext cx="19089888" cy="18669836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947747" y="7253411"/>
            <a:ext cx="19097387" cy="3022875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947747" y="10276284"/>
            <a:ext cx="19097387" cy="18669836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3218-1F67-4F32-B962-91F0D01BB1E3}" type="datetimeFigureOut">
              <a:rPr lang="th-TH" smtClean="0"/>
              <a:t>21/07/64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D791F-108F-4F28-9262-CD32714BF9C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08073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3218-1F67-4F32-B962-91F0D01BB1E3}" type="datetimeFigureOut">
              <a:rPr lang="th-TH" smtClean="0"/>
              <a:t>21/07/64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D791F-108F-4F28-9262-CD32714BF9C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62683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3218-1F67-4F32-B962-91F0D01BB1E3}" type="datetimeFigureOut">
              <a:rPr lang="th-TH" smtClean="0"/>
              <a:t>21/07/64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D791F-108F-4F28-9262-CD32714BF9C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42263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0274" y="1290161"/>
            <a:ext cx="14214279" cy="5490686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92113" y="1290166"/>
            <a:ext cx="24153019" cy="27655959"/>
          </a:xfrm>
        </p:spPr>
        <p:txBody>
          <a:bodyPr/>
          <a:lstStyle>
            <a:lvl1pPr>
              <a:defRPr sz="15100"/>
            </a:lvl1pPr>
            <a:lvl2pPr>
              <a:defRPr sz="13200"/>
            </a:lvl2pPr>
            <a:lvl3pPr>
              <a:defRPr sz="11300"/>
            </a:lvl3pPr>
            <a:lvl4pPr>
              <a:defRPr sz="9500"/>
            </a:lvl4pPr>
            <a:lvl5pPr>
              <a:defRPr sz="9500"/>
            </a:lvl5pPr>
            <a:lvl6pPr>
              <a:defRPr sz="9500"/>
            </a:lvl6pPr>
            <a:lvl7pPr>
              <a:defRPr sz="9500"/>
            </a:lvl7pPr>
            <a:lvl8pPr>
              <a:defRPr sz="9500"/>
            </a:lvl8pPr>
            <a:lvl9pPr>
              <a:defRPr sz="9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60274" y="6780852"/>
            <a:ext cx="14214279" cy="22165273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3218-1F67-4F32-B962-91F0D01BB1E3}" type="datetimeFigureOut">
              <a:rPr lang="th-TH" smtClean="0"/>
              <a:t>21/07/64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D791F-108F-4F28-9262-CD32714BF9C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75024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8563" y="22682837"/>
            <a:ext cx="25923240" cy="2677837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468563" y="2895362"/>
            <a:ext cx="25923240" cy="19442430"/>
          </a:xfrm>
        </p:spPr>
        <p:txBody>
          <a:bodyPr/>
          <a:lstStyle>
            <a:lvl1pPr marL="0" indent="0">
              <a:buNone/>
              <a:defRPr sz="15100"/>
            </a:lvl1pPr>
            <a:lvl2pPr marL="2160270" indent="0">
              <a:buNone/>
              <a:defRPr sz="13200"/>
            </a:lvl2pPr>
            <a:lvl3pPr marL="4320540" indent="0">
              <a:buNone/>
              <a:defRPr sz="11300"/>
            </a:lvl3pPr>
            <a:lvl4pPr marL="6480810" indent="0">
              <a:buNone/>
              <a:defRPr sz="9500"/>
            </a:lvl4pPr>
            <a:lvl5pPr marL="8641080" indent="0">
              <a:buNone/>
              <a:defRPr sz="9500"/>
            </a:lvl5pPr>
            <a:lvl6pPr marL="10801350" indent="0">
              <a:buNone/>
              <a:defRPr sz="9500"/>
            </a:lvl6pPr>
            <a:lvl7pPr marL="12961620" indent="0">
              <a:buNone/>
              <a:defRPr sz="9500"/>
            </a:lvl7pPr>
            <a:lvl8pPr marL="15121890" indent="0">
              <a:buNone/>
              <a:defRPr sz="9500"/>
            </a:lvl8pPr>
            <a:lvl9pPr marL="17282160" indent="0">
              <a:buNone/>
              <a:defRPr sz="95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68563" y="25360674"/>
            <a:ext cx="25923240" cy="3802973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3218-1F67-4F32-B962-91F0D01BB1E3}" type="datetimeFigureOut">
              <a:rPr lang="th-TH" smtClean="0"/>
              <a:t>21/07/64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D791F-108F-4F28-9262-CD32714BF9C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72737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60270" y="1297667"/>
            <a:ext cx="38884860" cy="5400675"/>
          </a:xfrm>
          <a:prstGeom prst="rect">
            <a:avLst/>
          </a:prstGeom>
        </p:spPr>
        <p:txBody>
          <a:bodyPr vert="horz" lIns="432054" tIns="216027" rIns="432054" bIns="216027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0270" y="7560949"/>
            <a:ext cx="38884860" cy="21385175"/>
          </a:xfrm>
          <a:prstGeom prst="rect">
            <a:avLst/>
          </a:prstGeom>
        </p:spPr>
        <p:txBody>
          <a:bodyPr vert="horz" lIns="432054" tIns="216027" rIns="432054" bIns="21602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60272" y="30033756"/>
            <a:ext cx="10081260" cy="1725216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l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C43218-1F67-4F32-B962-91F0D01BB1E3}" type="datetimeFigureOut">
              <a:rPr lang="th-TH" smtClean="0"/>
              <a:t>21/07/64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761845" y="30033756"/>
            <a:ext cx="13681710" cy="1725216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ct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63870" y="30033756"/>
            <a:ext cx="10081260" cy="1725216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D791F-108F-4F28-9262-CD32714BF9C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99337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20540" rtl="0" eaLnBrk="1" latinLnBrk="0" hangingPunct="1">
        <a:spcBef>
          <a:spcPct val="0"/>
        </a:spcBef>
        <a:buNone/>
        <a:defRPr sz="20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20203" indent="-1620203" algn="l" defTabSz="4320540" rtl="0" eaLnBrk="1" latinLnBrk="0" hangingPunct="1">
        <a:spcBef>
          <a:spcPct val="20000"/>
        </a:spcBef>
        <a:buFont typeface="Arial" pitchFamily="34" charset="0"/>
        <a:buChar char="•"/>
        <a:defRPr sz="15100" kern="1200">
          <a:solidFill>
            <a:schemeClr val="tx1"/>
          </a:solidFill>
          <a:latin typeface="+mn-lt"/>
          <a:ea typeface="+mn-ea"/>
          <a:cs typeface="+mn-cs"/>
        </a:defRPr>
      </a:lvl1pPr>
      <a:lvl2pPr marL="3510439" indent="-1350169" algn="l" defTabSz="4320540" rtl="0" eaLnBrk="1" latinLnBrk="0" hangingPunct="1">
        <a:spcBef>
          <a:spcPct val="20000"/>
        </a:spcBef>
        <a:buFont typeface="Arial" pitchFamily="34" charset="0"/>
        <a:buChar char="–"/>
        <a:defRPr sz="132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67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11300" kern="1200">
          <a:solidFill>
            <a:schemeClr val="tx1"/>
          </a:solidFill>
          <a:latin typeface="+mn-lt"/>
          <a:ea typeface="+mn-ea"/>
          <a:cs typeface="+mn-cs"/>
        </a:defRPr>
      </a:lvl3pPr>
      <a:lvl4pPr marL="7560945" indent="-1080135" algn="l" defTabSz="4320540" rtl="0" eaLnBrk="1" latinLnBrk="0" hangingPunct="1">
        <a:spcBef>
          <a:spcPct val="20000"/>
        </a:spcBef>
        <a:buFont typeface="Arial" pitchFamily="34" charset="0"/>
        <a:buChar char="–"/>
        <a:defRPr sz="9500" kern="1200">
          <a:solidFill>
            <a:schemeClr val="tx1"/>
          </a:solidFill>
          <a:latin typeface="+mn-lt"/>
          <a:ea typeface="+mn-ea"/>
          <a:cs typeface="+mn-cs"/>
        </a:defRPr>
      </a:lvl4pPr>
      <a:lvl5pPr marL="9721215" indent="-1080135" algn="l" defTabSz="4320540" rtl="0" eaLnBrk="1" latinLnBrk="0" hangingPunct="1">
        <a:spcBef>
          <a:spcPct val="20000"/>
        </a:spcBef>
        <a:buFont typeface="Arial" pitchFamily="34" charset="0"/>
        <a:buChar char="»"/>
        <a:defRPr sz="9500" kern="1200">
          <a:solidFill>
            <a:schemeClr val="tx1"/>
          </a:solidFill>
          <a:latin typeface="+mn-lt"/>
          <a:ea typeface="+mn-ea"/>
          <a:cs typeface="+mn-cs"/>
        </a:defRPr>
      </a:lvl5pPr>
      <a:lvl6pPr marL="1188148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6pPr>
      <a:lvl7pPr marL="1404175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7pPr>
      <a:lvl8pPr marL="1620202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8pPr>
      <a:lvl9pPr marL="1836229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4320540" rtl="0" eaLnBrk="1" latinLnBrk="0" hangingPunct="1">
        <a:defRPr sz="132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270" algn="l" defTabSz="4320540" rtl="0" eaLnBrk="1" latinLnBrk="0" hangingPunct="1">
        <a:defRPr sz="132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540" algn="l" defTabSz="4320540" rtl="0" eaLnBrk="1" latinLnBrk="0" hangingPunct="1">
        <a:defRPr sz="132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810" algn="l" defTabSz="4320540" rtl="0" eaLnBrk="1" latinLnBrk="0" hangingPunct="1">
        <a:defRPr sz="13200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0" algn="l" defTabSz="4320540" rtl="0" eaLnBrk="1" latinLnBrk="0" hangingPunct="1">
        <a:defRPr sz="132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1350" algn="l" defTabSz="4320540" rtl="0" eaLnBrk="1" latinLnBrk="0" hangingPunct="1">
        <a:defRPr sz="13200" kern="1200">
          <a:solidFill>
            <a:schemeClr val="tx1"/>
          </a:solidFill>
          <a:latin typeface="+mn-lt"/>
          <a:ea typeface="+mn-ea"/>
          <a:cs typeface="+mn-cs"/>
        </a:defRPr>
      </a:lvl6pPr>
      <a:lvl7pPr marL="12961620" algn="l" defTabSz="4320540" rtl="0" eaLnBrk="1" latinLnBrk="0" hangingPunct="1">
        <a:defRPr sz="13200" kern="1200">
          <a:solidFill>
            <a:schemeClr val="tx1"/>
          </a:solidFill>
          <a:latin typeface="+mn-lt"/>
          <a:ea typeface="+mn-ea"/>
          <a:cs typeface="+mn-cs"/>
        </a:defRPr>
      </a:lvl7pPr>
      <a:lvl8pPr marL="15121890" algn="l" defTabSz="4320540" rtl="0" eaLnBrk="1" latinLnBrk="0" hangingPunct="1">
        <a:defRPr sz="132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0" algn="l" defTabSz="4320540" rtl="0" eaLnBrk="1" latinLnBrk="0" hangingPunct="1">
        <a:defRPr sz="1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766" y="10804050"/>
            <a:ext cx="43200000" cy="21600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3197" dirty="0"/>
          </a:p>
        </p:txBody>
      </p:sp>
      <p:sp>
        <p:nvSpPr>
          <p:cNvPr id="9" name="Rounded Rectangle 8"/>
          <p:cNvSpPr/>
          <p:nvPr/>
        </p:nvSpPr>
        <p:spPr>
          <a:xfrm>
            <a:off x="605902" y="11342910"/>
            <a:ext cx="41980664" cy="2052228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3197"/>
          </a:p>
        </p:txBody>
      </p:sp>
      <p:sp>
        <p:nvSpPr>
          <p:cNvPr id="5" name="Rectangle 4"/>
          <p:cNvSpPr/>
          <p:nvPr/>
        </p:nvSpPr>
        <p:spPr>
          <a:xfrm>
            <a:off x="3270198" y="7921107"/>
            <a:ext cx="36652072" cy="338437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3197" dirty="0"/>
          </a:p>
        </p:txBody>
      </p:sp>
      <p:sp>
        <p:nvSpPr>
          <p:cNvPr id="12" name="Rounded Rectangle 11"/>
          <p:cNvSpPr/>
          <p:nvPr/>
        </p:nvSpPr>
        <p:spPr>
          <a:xfrm>
            <a:off x="3960740" y="8641186"/>
            <a:ext cx="35355928" cy="48114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3197"/>
          </a:p>
        </p:txBody>
      </p:sp>
      <p:sp>
        <p:nvSpPr>
          <p:cNvPr id="6" name="Rectangle 5"/>
          <p:cNvSpPr/>
          <p:nvPr/>
        </p:nvSpPr>
        <p:spPr>
          <a:xfrm>
            <a:off x="6975267" y="5256809"/>
            <a:ext cx="29241934" cy="338437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3197" dirty="0"/>
          </a:p>
        </p:txBody>
      </p:sp>
      <p:sp>
        <p:nvSpPr>
          <p:cNvPr id="7" name="Oval 6"/>
          <p:cNvSpPr/>
          <p:nvPr/>
        </p:nvSpPr>
        <p:spPr>
          <a:xfrm>
            <a:off x="9983524" y="1"/>
            <a:ext cx="23225420" cy="1267363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3197"/>
          </a:p>
        </p:txBody>
      </p:sp>
      <p:sp>
        <p:nvSpPr>
          <p:cNvPr id="14" name="Oval 13"/>
          <p:cNvSpPr/>
          <p:nvPr/>
        </p:nvSpPr>
        <p:spPr>
          <a:xfrm>
            <a:off x="10617077" y="977612"/>
            <a:ext cx="21971249" cy="1267363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3197" dirty="0"/>
          </a:p>
        </p:txBody>
      </p:sp>
      <p:sp>
        <p:nvSpPr>
          <p:cNvPr id="13" name="Rounded Rectangle 12"/>
          <p:cNvSpPr/>
          <p:nvPr/>
        </p:nvSpPr>
        <p:spPr>
          <a:xfrm>
            <a:off x="7811249" y="6336817"/>
            <a:ext cx="27616990" cy="389149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3197"/>
          </a:p>
        </p:txBody>
      </p:sp>
      <p:sp>
        <p:nvSpPr>
          <p:cNvPr id="15" name="Hexagon 14">
            <a:extLst>
              <a:ext uri="{FF2B5EF4-FFF2-40B4-BE49-F238E27FC236}">
                <a16:creationId xmlns:a16="http://schemas.microsoft.com/office/drawing/2014/main" id="{AD48F2CD-D08C-498B-8B78-584DCFA3E1EB}"/>
              </a:ext>
            </a:extLst>
          </p:cNvPr>
          <p:cNvSpPr/>
          <p:nvPr/>
        </p:nvSpPr>
        <p:spPr>
          <a:xfrm>
            <a:off x="10719654" y="5443557"/>
            <a:ext cx="21868670" cy="4581502"/>
          </a:xfrm>
          <a:prstGeom prst="hexagon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3197" b="1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2222" y="10842035"/>
            <a:ext cx="8143881" cy="10770939"/>
          </a:xfrm>
          <a:prstGeom prst="rect">
            <a:avLst/>
          </a:prstGeom>
        </p:spPr>
      </p:pic>
      <p:sp>
        <p:nvSpPr>
          <p:cNvPr id="3" name="Hexagon 2">
            <a:extLst>
              <a:ext uri="{FF2B5EF4-FFF2-40B4-BE49-F238E27FC236}">
                <a16:creationId xmlns:a16="http://schemas.microsoft.com/office/drawing/2014/main" id="{9E953952-4D00-42EC-9AA0-65747E2F0D79}"/>
              </a:ext>
            </a:extLst>
          </p:cNvPr>
          <p:cNvSpPr/>
          <p:nvPr/>
        </p:nvSpPr>
        <p:spPr>
          <a:xfrm>
            <a:off x="11202174" y="5830112"/>
            <a:ext cx="20873058" cy="3829866"/>
          </a:xfrm>
          <a:prstGeom prst="hexagon">
            <a:avLst/>
          </a:prstGeom>
          <a:solidFill>
            <a:schemeClr val="accent2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3197" b="1" dirty="0">
                <a:latin typeface="JasmineUPC" panose="02020603050405020304" pitchFamily="18" charset="-34"/>
                <a:cs typeface="JasmineUPC" panose="02020603050405020304" pitchFamily="18" charset="-34"/>
              </a:rPr>
              <a:t>ประเมินการเตรียมความพร้อม</a:t>
            </a:r>
          </a:p>
          <a:p>
            <a:pPr algn="ctr"/>
            <a:r>
              <a:rPr lang="th-TH" sz="13197" b="1" dirty="0">
                <a:latin typeface="JasmineUPC" panose="02020603050405020304" pitchFamily="18" charset="-34"/>
                <a:cs typeface="JasmineUPC" panose="02020603050405020304" pitchFamily="18" charset="-34"/>
              </a:rPr>
              <a:t>และพัฒนาอย่างเข้ม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6D9349-1DC1-438F-81C3-92BD8A3A5C4D}"/>
              </a:ext>
            </a:extLst>
          </p:cNvPr>
          <p:cNvSpPr txBox="1"/>
          <p:nvPr/>
        </p:nvSpPr>
        <p:spPr>
          <a:xfrm>
            <a:off x="16807891" y="9685879"/>
            <a:ext cx="9512540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3197" b="1" dirty="0">
                <a:solidFill>
                  <a:schemeClr val="accent2">
                    <a:lumMod val="75000"/>
                  </a:schemeClr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ตำแหน่งครูผู้ช่วย</a:t>
            </a:r>
          </a:p>
        </p:txBody>
      </p:sp>
      <p:sp>
        <p:nvSpPr>
          <p:cNvPr id="20" name="Hexagon 19">
            <a:extLst>
              <a:ext uri="{FF2B5EF4-FFF2-40B4-BE49-F238E27FC236}">
                <a16:creationId xmlns:a16="http://schemas.microsoft.com/office/drawing/2014/main" id="{13A79D39-EBE2-4F52-85D2-56AB25776DBF}"/>
              </a:ext>
            </a:extLst>
          </p:cNvPr>
          <p:cNvSpPr/>
          <p:nvPr/>
        </p:nvSpPr>
        <p:spPr>
          <a:xfrm>
            <a:off x="4239812" y="12241587"/>
            <a:ext cx="8559944" cy="2163597"/>
          </a:xfrm>
          <a:prstGeom prst="hexagon">
            <a:avLst/>
          </a:prstGeom>
          <a:solidFill>
            <a:schemeClr val="accent2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96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ประวัติการศึกษา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09B551F-CD44-4181-8496-C7EF8A04DC5C}"/>
              </a:ext>
            </a:extLst>
          </p:cNvPr>
          <p:cNvSpPr/>
          <p:nvPr/>
        </p:nvSpPr>
        <p:spPr>
          <a:xfrm>
            <a:off x="1694714" y="14916135"/>
            <a:ext cx="12961063" cy="460851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th-TH" sz="5800" dirty="0">
                <a:solidFill>
                  <a:srgbClr val="000000"/>
                </a:solidFill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ปีการศึกษา 2</a:t>
            </a:r>
            <a:r>
              <a:rPr lang="en-US" sz="5800" dirty="0">
                <a:solidFill>
                  <a:srgbClr val="000000"/>
                </a:solidFill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546 - 2551</a:t>
            </a:r>
            <a:endParaRPr lang="en-US" sz="5800" dirty="0">
              <a:latin typeface="JasmineUPC" panose="02020603050405020304" pitchFamily="18" charset="-34"/>
              <a:ea typeface="Calibri" panose="020F0502020204030204" pitchFamily="34" charset="0"/>
              <a:cs typeface="JasmineUPC" panose="02020603050405020304" pitchFamily="18" charset="-34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th-TH" sz="5800" dirty="0">
                <a:solidFill>
                  <a:srgbClr val="000000"/>
                </a:solidFill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สำเร็จการศึกษาระดับประถมศึกษา</a:t>
            </a:r>
            <a:endParaRPr lang="en-US" sz="5800" dirty="0">
              <a:latin typeface="JasmineUPC" panose="02020603050405020304" pitchFamily="18" charset="-34"/>
              <a:ea typeface="Calibri" panose="020F0502020204030204" pitchFamily="34" charset="0"/>
              <a:cs typeface="JasmineUPC" panose="02020603050405020304" pitchFamily="18" charset="-34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th-TH" sz="5800" dirty="0">
                <a:solidFill>
                  <a:srgbClr val="000000"/>
                </a:solidFill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จากโรงเรียนเซนต์เมรี่ (เกรดเฉลี่ย 4.00)</a:t>
            </a:r>
            <a:endParaRPr lang="en-US" sz="5800" dirty="0">
              <a:latin typeface="JasmineUPC" panose="02020603050405020304" pitchFamily="18" charset="-34"/>
              <a:ea typeface="Calibri" panose="020F0502020204030204" pitchFamily="34" charset="0"/>
              <a:cs typeface="JasmineUPC" panose="02020603050405020304" pitchFamily="18" charset="-34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AE1CA80B-FEDF-464B-848E-BF67F1169CEB}"/>
              </a:ext>
            </a:extLst>
          </p:cNvPr>
          <p:cNvSpPr/>
          <p:nvPr/>
        </p:nvSpPr>
        <p:spPr>
          <a:xfrm>
            <a:off x="1662135" y="19997691"/>
            <a:ext cx="12961063" cy="460851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th-TH" sz="5800" dirty="0">
                <a:solidFill>
                  <a:srgbClr val="000000"/>
                </a:solidFill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ปีการศึกษา 2552 - 2557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th-TH" sz="5800" dirty="0">
                <a:solidFill>
                  <a:srgbClr val="000000"/>
                </a:solidFill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สำเร็จการศึกษาระดับมัธยมศึกษา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th-TH" sz="5800" dirty="0">
                <a:solidFill>
                  <a:srgbClr val="000000"/>
                </a:solidFill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จากโรงเรียนเซนต์เมรี่ (เกรดเฉลี่ย 3.97)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53F7EA1B-FBC9-495A-9B32-06480D53BAF8}"/>
              </a:ext>
            </a:extLst>
          </p:cNvPr>
          <p:cNvSpPr/>
          <p:nvPr/>
        </p:nvSpPr>
        <p:spPr>
          <a:xfrm>
            <a:off x="1694714" y="25078990"/>
            <a:ext cx="12928484" cy="460851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th-TH" sz="5400" dirty="0">
                <a:solidFill>
                  <a:srgbClr val="000000"/>
                </a:solidFill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ปีการศึกษา 2558 - 2562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th-TH" sz="5400" dirty="0">
                <a:solidFill>
                  <a:srgbClr val="000000"/>
                </a:solidFill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สำเร็จการศึกษาระดับปริญญาตรี (ศษ. บ.)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th-TH" sz="5400" dirty="0">
                <a:solidFill>
                  <a:srgbClr val="000000"/>
                </a:solidFill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จากคณะศึกษาศาสตร์ มหาวิทยาลัยขอนแก่น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th-TH" sz="5400" dirty="0">
                <a:solidFill>
                  <a:srgbClr val="000000"/>
                </a:solidFill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(เกรดเฉลี่ย 3.81)</a:t>
            </a:r>
          </a:p>
        </p:txBody>
      </p:sp>
      <p:pic>
        <p:nvPicPr>
          <p:cNvPr id="24" name="รูปภาพ 108">
            <a:extLst>
              <a:ext uri="{FF2B5EF4-FFF2-40B4-BE49-F238E27FC236}">
                <a16:creationId xmlns:a16="http://schemas.microsoft.com/office/drawing/2014/main" id="{D4A426CB-6444-4585-960B-4DBF8425752D}"/>
              </a:ext>
            </a:extLst>
          </p:cNvPr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922" y="20534628"/>
            <a:ext cx="3018992" cy="3145554"/>
          </a:xfrm>
          <a:prstGeom prst="ellipse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25" name="รูปภาพ 63" descr="คณะศึกษาศาสตร์ มหาวิทยาลัยขอนแก่น - วิกิพีเดีย">
            <a:extLst>
              <a:ext uri="{FF2B5EF4-FFF2-40B4-BE49-F238E27FC236}">
                <a16:creationId xmlns:a16="http://schemas.microsoft.com/office/drawing/2014/main" id="{5F46FCE2-B367-425A-ABC4-0BD11B19FF34}"/>
              </a:ext>
            </a:extLst>
          </p:cNvPr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550" y="25810469"/>
            <a:ext cx="3073739" cy="3145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รูปภาพ 108">
            <a:extLst>
              <a:ext uri="{FF2B5EF4-FFF2-40B4-BE49-F238E27FC236}">
                <a16:creationId xmlns:a16="http://schemas.microsoft.com/office/drawing/2014/main" id="{B55913BD-EBD3-4024-9841-96EE8ABAC868}"/>
              </a:ext>
            </a:extLst>
          </p:cNvPr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922" y="15647612"/>
            <a:ext cx="3018992" cy="3145554"/>
          </a:xfrm>
          <a:prstGeom prst="ellipse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5B66CAA3-3365-4E47-8C6B-2BD9A01ACD4F}"/>
              </a:ext>
            </a:extLst>
          </p:cNvPr>
          <p:cNvSpPr/>
          <p:nvPr/>
        </p:nvSpPr>
        <p:spPr>
          <a:xfrm>
            <a:off x="15164019" y="25355704"/>
            <a:ext cx="12961063" cy="554461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5400" b="1" dirty="0">
                <a:solidFill>
                  <a:srgbClr val="000000"/>
                </a:solidFill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เกิดวันที่  </a:t>
            </a:r>
            <a:r>
              <a:rPr lang="th-TH" sz="5400" dirty="0">
                <a:solidFill>
                  <a:srgbClr val="000000"/>
                </a:solidFill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6  ธันวาคม  2539    </a:t>
            </a:r>
            <a:r>
              <a:rPr lang="th-TH" sz="5400" b="1" dirty="0">
                <a:solidFill>
                  <a:srgbClr val="000000"/>
                </a:solidFill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อายุ </a:t>
            </a:r>
            <a:r>
              <a:rPr lang="th-TH" sz="5400" dirty="0">
                <a:solidFill>
                  <a:srgbClr val="000000"/>
                </a:solidFill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 2</a:t>
            </a:r>
            <a:r>
              <a:rPr lang="en-US" sz="5400" dirty="0">
                <a:solidFill>
                  <a:srgbClr val="000000"/>
                </a:solidFill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4</a:t>
            </a:r>
            <a:r>
              <a:rPr lang="th-TH" sz="5400" dirty="0">
                <a:solidFill>
                  <a:srgbClr val="000000"/>
                </a:solidFill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  ปี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5400" b="1" dirty="0">
                <a:solidFill>
                  <a:srgbClr val="000000"/>
                </a:solidFill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สัญชาติ </a:t>
            </a:r>
            <a:r>
              <a:rPr lang="th-TH" sz="5400" dirty="0">
                <a:solidFill>
                  <a:srgbClr val="000000"/>
                </a:solidFill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 ไทย    </a:t>
            </a:r>
            <a:r>
              <a:rPr lang="th-TH" sz="5400" b="1" dirty="0">
                <a:solidFill>
                  <a:srgbClr val="000000"/>
                </a:solidFill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เชื้อชาติ</a:t>
            </a:r>
            <a:r>
              <a:rPr lang="th-TH" sz="5400" dirty="0">
                <a:solidFill>
                  <a:srgbClr val="000000"/>
                </a:solidFill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 ไทย    </a:t>
            </a:r>
            <a:r>
              <a:rPr lang="th-TH" sz="5400" b="1" dirty="0">
                <a:solidFill>
                  <a:srgbClr val="000000"/>
                </a:solidFill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ศาสนา</a:t>
            </a:r>
            <a:r>
              <a:rPr lang="th-TH" sz="5400" dirty="0">
                <a:solidFill>
                  <a:srgbClr val="000000"/>
                </a:solidFill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 พุทธ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5400" b="1" dirty="0">
                <a:solidFill>
                  <a:srgbClr val="000000"/>
                </a:solidFill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ที่อยู่ปัจจุบัน </a:t>
            </a:r>
            <a:r>
              <a:rPr lang="th-TH" sz="5400" dirty="0">
                <a:solidFill>
                  <a:srgbClr val="000000"/>
                </a:solidFill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288/122 หมู่ 11 หมู่บ้านโนนภู่ทอง ต. บ้านจั่น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5400" dirty="0">
                <a:solidFill>
                  <a:srgbClr val="000000"/>
                </a:solidFill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                  อ. เมือง จ. อุดรธานี 41000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5400" b="1" dirty="0">
                <a:solidFill>
                  <a:srgbClr val="000000"/>
                </a:solidFill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บรรจุแต่งตั้ง  </a:t>
            </a:r>
            <a:r>
              <a:rPr lang="th-TH" sz="5400" dirty="0">
                <a:solidFill>
                  <a:srgbClr val="000000"/>
                </a:solidFill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เมื่อวันที่ </a:t>
            </a:r>
            <a:r>
              <a:rPr lang="en-US" sz="5400" dirty="0">
                <a:solidFill>
                  <a:srgbClr val="000000"/>
                </a:solidFill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24 </a:t>
            </a:r>
            <a:r>
              <a:rPr lang="th-TH" sz="5400" dirty="0">
                <a:solidFill>
                  <a:srgbClr val="000000"/>
                </a:solidFill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พฤศจิกายน </a:t>
            </a:r>
            <a:r>
              <a:rPr lang="en-US" sz="5400" dirty="0">
                <a:solidFill>
                  <a:srgbClr val="000000"/>
                </a:solidFill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2564</a:t>
            </a:r>
            <a:endParaRPr lang="th-TH" sz="5400" dirty="0">
              <a:solidFill>
                <a:srgbClr val="000000"/>
              </a:solidFill>
              <a:latin typeface="JasmineUPC" panose="02020603050405020304" pitchFamily="18" charset="-34"/>
              <a:ea typeface="Calibri" panose="020F0502020204030204" pitchFamily="34" charset="0"/>
              <a:cs typeface="JasmineUPC" panose="02020603050405020304" pitchFamily="18" charset="-34"/>
            </a:endParaRPr>
          </a:p>
        </p:txBody>
      </p:sp>
      <p:pic>
        <p:nvPicPr>
          <p:cNvPr id="17" name="รูปภาพ 57" descr="vintage watercolor watercolour flowers flower bouquet... | Watercolor  flower background, Flower painting, Watercolor flowers">
            <a:extLst>
              <a:ext uri="{FF2B5EF4-FFF2-40B4-BE49-F238E27FC236}">
                <a16:creationId xmlns:a16="http://schemas.microsoft.com/office/drawing/2014/main" id="{D60A2864-B57A-458A-A3BA-D98FC85F476D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21348">
            <a:off x="21667350" y="18691062"/>
            <a:ext cx="7124179" cy="4770795"/>
          </a:xfrm>
          <a:prstGeom prst="rect">
            <a:avLst/>
          </a:prstGeom>
        </p:spPr>
      </p:pic>
      <p:sp>
        <p:nvSpPr>
          <p:cNvPr id="29" name="Hexagon 28">
            <a:extLst>
              <a:ext uri="{FF2B5EF4-FFF2-40B4-BE49-F238E27FC236}">
                <a16:creationId xmlns:a16="http://schemas.microsoft.com/office/drawing/2014/main" id="{F2B48E3C-C46B-4787-9A60-DF14909E7997}"/>
              </a:ext>
            </a:extLst>
          </p:cNvPr>
          <p:cNvSpPr/>
          <p:nvPr/>
        </p:nvSpPr>
        <p:spPr>
          <a:xfrm>
            <a:off x="30271647" y="11780357"/>
            <a:ext cx="9472519" cy="3086055"/>
          </a:xfrm>
          <a:prstGeom prst="hexagon">
            <a:avLst/>
          </a:prstGeom>
          <a:solidFill>
            <a:schemeClr val="accent2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96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ประสบการณ์</a:t>
            </a:r>
          </a:p>
          <a:p>
            <a:pPr algn="ctr"/>
            <a:r>
              <a:rPr lang="th-TH" sz="96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ในการทำงาน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7A2B9146-D454-4F7A-9AE7-DED8DA9C53FA}"/>
              </a:ext>
            </a:extLst>
          </p:cNvPr>
          <p:cNvSpPr/>
          <p:nvPr/>
        </p:nvSpPr>
        <p:spPr>
          <a:xfrm>
            <a:off x="28505123" y="15143524"/>
            <a:ext cx="13381412" cy="956911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800"/>
              </a:spcAft>
            </a:pPr>
            <a:r>
              <a:rPr lang="th-TH" sz="6600" b="1" dirty="0">
                <a:solidFill>
                  <a:srgbClr val="000000"/>
                </a:solidFill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ปีการศึกษา </a:t>
            </a:r>
            <a:r>
              <a:rPr lang="en-US" sz="6600" b="1" dirty="0">
                <a:solidFill>
                  <a:srgbClr val="000000"/>
                </a:solidFill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2563-2564 </a:t>
            </a:r>
            <a:r>
              <a:rPr lang="th-TH" sz="6600" b="1" dirty="0">
                <a:solidFill>
                  <a:srgbClr val="000000"/>
                </a:solidFill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 </a:t>
            </a:r>
            <a:r>
              <a:rPr lang="th-TH" sz="5400" dirty="0">
                <a:solidFill>
                  <a:srgbClr val="000000"/>
                </a:solidFill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มีหน้าที่รับผิดชอบ ดังนี้</a:t>
            </a:r>
            <a:endParaRPr lang="en-US" sz="5400" b="1" dirty="0">
              <a:solidFill>
                <a:srgbClr val="000000"/>
              </a:solidFill>
              <a:latin typeface="JasmineUPC" panose="02020603050405020304" pitchFamily="18" charset="-34"/>
              <a:ea typeface="Calibri" panose="020F0502020204030204" pitchFamily="34" charset="0"/>
              <a:cs typeface="JasmineUPC" panose="02020603050405020304" pitchFamily="18" charset="-34"/>
            </a:endParaRPr>
          </a:p>
          <a:p>
            <a:pPr marL="685800" indent="-6858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th-TH" sz="5400" dirty="0">
                <a:solidFill>
                  <a:srgbClr val="000000"/>
                </a:solidFill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ครูประจำชั้นประถมศึกษาปีที่ </a:t>
            </a:r>
            <a:r>
              <a:rPr lang="en-US" sz="5400" dirty="0">
                <a:solidFill>
                  <a:srgbClr val="000000"/>
                </a:solidFill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4</a:t>
            </a:r>
          </a:p>
          <a:p>
            <a:pPr marL="685800" indent="-6858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th-TH" sz="5400" dirty="0">
                <a:solidFill>
                  <a:srgbClr val="000000"/>
                </a:solidFill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งานสอนในรายวิชาต่างๆ เช่น วิทยาศาสตร์ สังคมศึกษา หน้าที่พลเมือง ประวัติศาสตร์ สุขศึกษา ดนตรี</a:t>
            </a:r>
            <a:r>
              <a:rPr lang="en-US" sz="5400" dirty="0">
                <a:solidFill>
                  <a:srgbClr val="000000"/>
                </a:solidFill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-</a:t>
            </a:r>
            <a:r>
              <a:rPr lang="th-TH" sz="5400" dirty="0">
                <a:solidFill>
                  <a:srgbClr val="000000"/>
                </a:solidFill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นาฏศิลป์ และภาษาไทย ของระดับชั้นประถมศึกษา</a:t>
            </a:r>
          </a:p>
          <a:p>
            <a:pPr marL="685800" indent="-6858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th-TH" sz="5400" dirty="0">
                <a:solidFill>
                  <a:srgbClr val="000000"/>
                </a:solidFill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งานบริหารฝ่ายวิชาการ</a:t>
            </a:r>
          </a:p>
          <a:p>
            <a:pPr marL="685800" indent="-6858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th-TH" sz="5400" dirty="0">
                <a:solidFill>
                  <a:srgbClr val="000000"/>
                </a:solidFill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งานประชาสัมพันธ์โรงเรียน</a:t>
            </a:r>
          </a:p>
          <a:p>
            <a:pPr marL="685800" indent="-6858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th-TH" sz="5400" dirty="0">
                <a:solidFill>
                  <a:srgbClr val="000000"/>
                </a:solidFill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กรรมการคุมสอบ </a:t>
            </a:r>
            <a:r>
              <a:rPr lang="en-US" sz="5400" dirty="0">
                <a:solidFill>
                  <a:srgbClr val="000000"/>
                </a:solidFill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NT </a:t>
            </a:r>
            <a:r>
              <a:rPr lang="th-TH" sz="5400" dirty="0">
                <a:solidFill>
                  <a:srgbClr val="000000"/>
                </a:solidFill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ที่โรงเรียนชุมชนบ้านปากชม</a:t>
            </a:r>
          </a:p>
          <a:p>
            <a:pPr marL="685800" indent="-6858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th-TH" sz="5400" dirty="0">
                <a:solidFill>
                  <a:srgbClr val="000000"/>
                </a:solidFill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อบรมการทำ ปพ.</a:t>
            </a:r>
            <a:r>
              <a:rPr lang="en-US" sz="5400" dirty="0">
                <a:solidFill>
                  <a:srgbClr val="000000"/>
                </a:solidFill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3 </a:t>
            </a:r>
            <a:r>
              <a:rPr lang="th-TH" sz="5400" dirty="0">
                <a:solidFill>
                  <a:srgbClr val="000000"/>
                </a:solidFill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ออนไลน์</a:t>
            </a:r>
          </a:p>
          <a:p>
            <a:pPr marL="685800" indent="-6858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5400" dirty="0">
                <a:solidFill>
                  <a:srgbClr val="000000"/>
                </a:solidFill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PLC </a:t>
            </a:r>
            <a:r>
              <a:rPr lang="th-TH" sz="5400" dirty="0">
                <a:solidFill>
                  <a:srgbClr val="000000"/>
                </a:solidFill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ครูประจำชั้นประถมศึกษาปีที่ </a:t>
            </a:r>
            <a:r>
              <a:rPr lang="en-US" sz="5400" dirty="0">
                <a:solidFill>
                  <a:srgbClr val="000000"/>
                </a:solidFill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4 </a:t>
            </a:r>
            <a:r>
              <a:rPr lang="th-TH" sz="5400" dirty="0">
                <a:solidFill>
                  <a:srgbClr val="000000"/>
                </a:solidFill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กับโรงเรียนเครือข่าย</a:t>
            </a:r>
            <a:endParaRPr lang="en-US" sz="5400" dirty="0">
              <a:solidFill>
                <a:srgbClr val="000000"/>
              </a:solidFill>
              <a:latin typeface="JasmineUPC" panose="02020603050405020304" pitchFamily="18" charset="-34"/>
              <a:ea typeface="Calibri" panose="020F0502020204030204" pitchFamily="34" charset="0"/>
              <a:cs typeface="JasmineUPC" panose="02020603050405020304" pitchFamily="18" charset="-34"/>
            </a:endParaRPr>
          </a:p>
        </p:txBody>
      </p:sp>
      <p:sp>
        <p:nvSpPr>
          <p:cNvPr id="31" name="Hexagon 30">
            <a:extLst>
              <a:ext uri="{FF2B5EF4-FFF2-40B4-BE49-F238E27FC236}">
                <a16:creationId xmlns:a16="http://schemas.microsoft.com/office/drawing/2014/main" id="{02F15F22-CDC1-4105-A5F9-B3A97D54813E}"/>
              </a:ext>
            </a:extLst>
          </p:cNvPr>
          <p:cNvSpPr/>
          <p:nvPr/>
        </p:nvSpPr>
        <p:spPr>
          <a:xfrm>
            <a:off x="30050868" y="24964053"/>
            <a:ext cx="9914076" cy="2163597"/>
          </a:xfrm>
          <a:prstGeom prst="hexagon">
            <a:avLst/>
          </a:prstGeom>
          <a:solidFill>
            <a:schemeClr val="accent2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96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ทักษะความสามารถ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0ACBA495-6424-4CDE-9BB6-59EEDB3F9470}"/>
              </a:ext>
            </a:extLst>
          </p:cNvPr>
          <p:cNvSpPr/>
          <p:nvPr/>
        </p:nvSpPr>
        <p:spPr>
          <a:xfrm>
            <a:off x="28665903" y="27379060"/>
            <a:ext cx="12961063" cy="255169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th-TH" sz="5400" b="1" dirty="0">
                <a:solidFill>
                  <a:srgbClr val="000000"/>
                </a:solidFill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ทักษะด้านคอมพิวเตอร์  </a:t>
            </a:r>
            <a:r>
              <a:rPr lang="th-TH" sz="5400" dirty="0">
                <a:solidFill>
                  <a:srgbClr val="000000"/>
                </a:solidFill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สามารถใช้โปรแกรมคอมพิวเตอร์ได้ เช่น </a:t>
            </a:r>
            <a:r>
              <a:rPr lang="en-US" sz="5400" dirty="0">
                <a:solidFill>
                  <a:srgbClr val="000000"/>
                </a:solidFill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Microsoft Office </a:t>
            </a:r>
            <a:r>
              <a:rPr lang="th-TH" sz="5400" dirty="0">
                <a:solidFill>
                  <a:srgbClr val="000000"/>
                </a:solidFill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การออกแบบ ตัดต่อภาพต่างๆ</a:t>
            </a:r>
          </a:p>
        </p:txBody>
      </p:sp>
      <p:pic>
        <p:nvPicPr>
          <p:cNvPr id="33" name="รูปภาพ 57" descr="vintage watercolor watercolour flowers flower bouquet... | Watercolor  flower background, Flower painting, Watercolor flowers">
            <a:extLst>
              <a:ext uri="{FF2B5EF4-FFF2-40B4-BE49-F238E27FC236}">
                <a16:creationId xmlns:a16="http://schemas.microsoft.com/office/drawing/2014/main" id="{5E53C206-66F1-4E60-B5D8-92950CA9DC0B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78652" flipH="1">
            <a:off x="14293297" y="18581227"/>
            <a:ext cx="7124179" cy="4770795"/>
          </a:xfrm>
          <a:prstGeom prst="rect">
            <a:avLst/>
          </a:prstGeom>
        </p:spPr>
      </p:pic>
      <p:sp>
        <p:nvSpPr>
          <p:cNvPr id="27" name="Hexagon 26">
            <a:extLst>
              <a:ext uri="{FF2B5EF4-FFF2-40B4-BE49-F238E27FC236}">
                <a16:creationId xmlns:a16="http://schemas.microsoft.com/office/drawing/2014/main" id="{5613F57F-135A-40C7-BA48-C1A1B02839BF}"/>
              </a:ext>
            </a:extLst>
          </p:cNvPr>
          <p:cNvSpPr/>
          <p:nvPr/>
        </p:nvSpPr>
        <p:spPr>
          <a:xfrm>
            <a:off x="14873454" y="21601938"/>
            <a:ext cx="13381412" cy="3214906"/>
          </a:xfrm>
          <a:prstGeom prst="hexagon">
            <a:avLst/>
          </a:prstGeom>
          <a:solidFill>
            <a:schemeClr val="accent2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96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นางสาวฉมาพันธ์  อาจแก้ว</a:t>
            </a:r>
          </a:p>
          <a:p>
            <a:pPr algn="ctr"/>
            <a:r>
              <a:rPr lang="th-TH" sz="80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ครูผู้ช่วย โรงเรียนบ้านสงาว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B4A4E28-3D51-4BCA-A6CA-05FE649D0DC7}"/>
              </a:ext>
            </a:extLst>
          </p:cNvPr>
          <p:cNvSpPr/>
          <p:nvPr/>
        </p:nvSpPr>
        <p:spPr>
          <a:xfrm>
            <a:off x="19420125" y="977612"/>
            <a:ext cx="4352217" cy="435611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026" name="Picture 2" descr="ตรา สำนักงานคณะกรรมการการศึกษาขั้นพื้นฐาน (สพฐ.) กระทรวงศึกษาธิการ | LOGO-TH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4699" y="741824"/>
            <a:ext cx="4816002" cy="4816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22657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903</TotalTime>
  <Words>221</Words>
  <Application>Microsoft Office PowerPoint</Application>
  <PresentationFormat>Custom</PresentationFormat>
  <Paragraphs>33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JasmineUPC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Chamapan Artkaew</cp:lastModifiedBy>
  <cp:revision>12</cp:revision>
  <dcterms:created xsi:type="dcterms:W3CDTF">2021-07-19T17:48:25Z</dcterms:created>
  <dcterms:modified xsi:type="dcterms:W3CDTF">2021-07-20T22:30:12Z</dcterms:modified>
</cp:coreProperties>
</file>