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801350" cy="7777163"/>
  <p:notesSz cx="6858000" cy="9144000"/>
  <p:defaultTextStyle>
    <a:defPPr>
      <a:defRPr lang="th-TH"/>
    </a:defPPr>
    <a:lvl1pPr marL="0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530809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061618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1592428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2123237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2654046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3184855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3715664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4246474" algn="l" defTabSz="106161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F7A"/>
    <a:srgbClr val="990000"/>
    <a:srgbClr val="993300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>
        <p:scale>
          <a:sx n="73" d="100"/>
          <a:sy n="73" d="100"/>
        </p:scale>
        <p:origin x="816" y="-300"/>
      </p:cViewPr>
      <p:guideLst>
        <p:guide orient="horz" pos="245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10101" y="2415962"/>
            <a:ext cx="9181148" cy="166704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20203" y="4407059"/>
            <a:ext cx="7560945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2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4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4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1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46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01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104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250532" y="352853"/>
            <a:ext cx="2870983" cy="75251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37579" y="352853"/>
            <a:ext cx="8432930" cy="75251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84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44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3232" y="4997548"/>
            <a:ext cx="9181148" cy="154463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53232" y="3296294"/>
            <a:ext cx="9181148" cy="170125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08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16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2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3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4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4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1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464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37580" y="2057709"/>
            <a:ext cx="5651956" cy="582027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469559" y="2057709"/>
            <a:ext cx="5651956" cy="582027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5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8" y="311447"/>
            <a:ext cx="9721215" cy="129619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0068" y="1740861"/>
            <a:ext cx="4772472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0809" indent="0">
              <a:buNone/>
              <a:defRPr sz="2300" b="1"/>
            </a:lvl2pPr>
            <a:lvl3pPr marL="1061618" indent="0">
              <a:buNone/>
              <a:defRPr sz="2100" b="1"/>
            </a:lvl3pPr>
            <a:lvl4pPr marL="1592428" indent="0">
              <a:buNone/>
              <a:defRPr sz="1900" b="1"/>
            </a:lvl4pPr>
            <a:lvl5pPr marL="2123237" indent="0">
              <a:buNone/>
              <a:defRPr sz="1900" b="1"/>
            </a:lvl5pPr>
            <a:lvl6pPr marL="2654046" indent="0">
              <a:buNone/>
              <a:defRPr sz="1900" b="1"/>
            </a:lvl6pPr>
            <a:lvl7pPr marL="3184855" indent="0">
              <a:buNone/>
              <a:defRPr sz="1900" b="1"/>
            </a:lvl7pPr>
            <a:lvl8pPr marL="3715664" indent="0">
              <a:buNone/>
              <a:defRPr sz="1900" b="1"/>
            </a:lvl8pPr>
            <a:lvl9pPr marL="4246474" indent="0">
              <a:buNone/>
              <a:defRPr sz="19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0068" y="2466369"/>
            <a:ext cx="4772472" cy="448087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486936" y="1740861"/>
            <a:ext cx="4774347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0809" indent="0">
              <a:buNone/>
              <a:defRPr sz="2300" b="1"/>
            </a:lvl2pPr>
            <a:lvl3pPr marL="1061618" indent="0">
              <a:buNone/>
              <a:defRPr sz="2100" b="1"/>
            </a:lvl3pPr>
            <a:lvl4pPr marL="1592428" indent="0">
              <a:buNone/>
              <a:defRPr sz="1900" b="1"/>
            </a:lvl4pPr>
            <a:lvl5pPr marL="2123237" indent="0">
              <a:buNone/>
              <a:defRPr sz="1900" b="1"/>
            </a:lvl5pPr>
            <a:lvl6pPr marL="2654046" indent="0">
              <a:buNone/>
              <a:defRPr sz="1900" b="1"/>
            </a:lvl6pPr>
            <a:lvl7pPr marL="3184855" indent="0">
              <a:buNone/>
              <a:defRPr sz="1900" b="1"/>
            </a:lvl7pPr>
            <a:lvl8pPr marL="3715664" indent="0">
              <a:buNone/>
              <a:defRPr sz="1900" b="1"/>
            </a:lvl8pPr>
            <a:lvl9pPr marL="4246474" indent="0">
              <a:buNone/>
              <a:defRPr sz="19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486936" y="2466369"/>
            <a:ext cx="4774347" cy="448087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0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32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8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8" y="309646"/>
            <a:ext cx="3553570" cy="131779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23028" y="309647"/>
            <a:ext cx="6038255" cy="663759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40068" y="1627444"/>
            <a:ext cx="3553570" cy="5319796"/>
          </a:xfrm>
        </p:spPr>
        <p:txBody>
          <a:bodyPr/>
          <a:lstStyle>
            <a:lvl1pPr marL="0" indent="0">
              <a:buNone/>
              <a:defRPr sz="1600"/>
            </a:lvl1pPr>
            <a:lvl2pPr marL="530809" indent="0">
              <a:buNone/>
              <a:defRPr sz="1400"/>
            </a:lvl2pPr>
            <a:lvl3pPr marL="1061618" indent="0">
              <a:buNone/>
              <a:defRPr sz="1200"/>
            </a:lvl3pPr>
            <a:lvl4pPr marL="1592428" indent="0">
              <a:buNone/>
              <a:defRPr sz="1000"/>
            </a:lvl4pPr>
            <a:lvl5pPr marL="2123237" indent="0">
              <a:buNone/>
              <a:defRPr sz="1000"/>
            </a:lvl5pPr>
            <a:lvl6pPr marL="2654046" indent="0">
              <a:buNone/>
              <a:defRPr sz="1000"/>
            </a:lvl6pPr>
            <a:lvl7pPr marL="3184855" indent="0">
              <a:buNone/>
              <a:defRPr sz="1000"/>
            </a:lvl7pPr>
            <a:lvl8pPr marL="3715664" indent="0">
              <a:buNone/>
              <a:defRPr sz="1000"/>
            </a:lvl8pPr>
            <a:lvl9pPr marL="4246474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2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17140" y="5444014"/>
            <a:ext cx="6480810" cy="64269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117140" y="694904"/>
            <a:ext cx="6480810" cy="4666298"/>
          </a:xfrm>
        </p:spPr>
        <p:txBody>
          <a:bodyPr/>
          <a:lstStyle>
            <a:lvl1pPr marL="0" indent="0">
              <a:buNone/>
              <a:defRPr sz="3700"/>
            </a:lvl1pPr>
            <a:lvl2pPr marL="530809" indent="0">
              <a:buNone/>
              <a:defRPr sz="3300"/>
            </a:lvl2pPr>
            <a:lvl3pPr marL="1061618" indent="0">
              <a:buNone/>
              <a:defRPr sz="2800"/>
            </a:lvl3pPr>
            <a:lvl4pPr marL="1592428" indent="0">
              <a:buNone/>
              <a:defRPr sz="2300"/>
            </a:lvl4pPr>
            <a:lvl5pPr marL="2123237" indent="0">
              <a:buNone/>
              <a:defRPr sz="2300"/>
            </a:lvl5pPr>
            <a:lvl6pPr marL="2654046" indent="0">
              <a:buNone/>
              <a:defRPr sz="2300"/>
            </a:lvl6pPr>
            <a:lvl7pPr marL="3184855" indent="0">
              <a:buNone/>
              <a:defRPr sz="2300"/>
            </a:lvl7pPr>
            <a:lvl8pPr marL="3715664" indent="0">
              <a:buNone/>
              <a:defRPr sz="2300"/>
            </a:lvl8pPr>
            <a:lvl9pPr marL="4246474" indent="0">
              <a:buNone/>
              <a:defRPr sz="23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117140" y="6086711"/>
            <a:ext cx="6480810" cy="912736"/>
          </a:xfrm>
        </p:spPr>
        <p:txBody>
          <a:bodyPr/>
          <a:lstStyle>
            <a:lvl1pPr marL="0" indent="0">
              <a:buNone/>
              <a:defRPr sz="1600"/>
            </a:lvl1pPr>
            <a:lvl2pPr marL="530809" indent="0">
              <a:buNone/>
              <a:defRPr sz="1400"/>
            </a:lvl2pPr>
            <a:lvl3pPr marL="1061618" indent="0">
              <a:buNone/>
              <a:defRPr sz="1200"/>
            </a:lvl3pPr>
            <a:lvl4pPr marL="1592428" indent="0">
              <a:buNone/>
              <a:defRPr sz="1000"/>
            </a:lvl4pPr>
            <a:lvl5pPr marL="2123237" indent="0">
              <a:buNone/>
              <a:defRPr sz="1000"/>
            </a:lvl5pPr>
            <a:lvl6pPr marL="2654046" indent="0">
              <a:buNone/>
              <a:defRPr sz="1000"/>
            </a:lvl6pPr>
            <a:lvl7pPr marL="3184855" indent="0">
              <a:buNone/>
              <a:defRPr sz="1000"/>
            </a:lvl7pPr>
            <a:lvl8pPr marL="3715664" indent="0">
              <a:buNone/>
              <a:defRPr sz="1000"/>
            </a:lvl8pPr>
            <a:lvl9pPr marL="4246474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2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40068" y="311447"/>
            <a:ext cx="9721215" cy="1296194"/>
          </a:xfrm>
          <a:prstGeom prst="rect">
            <a:avLst/>
          </a:prstGeom>
        </p:spPr>
        <p:txBody>
          <a:bodyPr vert="horz" lIns="106162" tIns="53081" rIns="106162" bIns="53081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0068" y="1814672"/>
            <a:ext cx="9721215" cy="5132568"/>
          </a:xfrm>
          <a:prstGeom prst="rect">
            <a:avLst/>
          </a:prstGeom>
        </p:spPr>
        <p:txBody>
          <a:bodyPr vert="horz" lIns="106162" tIns="53081" rIns="106162" bIns="53081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40068" y="7208278"/>
            <a:ext cx="2520315" cy="414062"/>
          </a:xfrm>
          <a:prstGeom prst="rect">
            <a:avLst/>
          </a:prstGeom>
        </p:spPr>
        <p:txBody>
          <a:bodyPr vert="horz" lIns="106162" tIns="53081" rIns="106162" bIns="530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ED25-63BF-4B23-A202-60CE7BBA8931}" type="datetimeFigureOut">
              <a:rPr lang="th-TH" smtClean="0"/>
              <a:t>23/08/63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690461" y="7208278"/>
            <a:ext cx="3420428" cy="414062"/>
          </a:xfrm>
          <a:prstGeom prst="rect">
            <a:avLst/>
          </a:prstGeom>
        </p:spPr>
        <p:txBody>
          <a:bodyPr vert="horz" lIns="106162" tIns="53081" rIns="106162" bIns="530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740968" y="7208278"/>
            <a:ext cx="2520315" cy="414062"/>
          </a:xfrm>
          <a:prstGeom prst="rect">
            <a:avLst/>
          </a:prstGeom>
        </p:spPr>
        <p:txBody>
          <a:bodyPr vert="horz" lIns="106162" tIns="53081" rIns="106162" bIns="530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9B1C-F309-4F02-8742-9FEDECF234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1618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8107" indent="-398107" algn="l" defTabSz="106161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2565" indent="-331756" algn="l" defTabSz="106161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7023" indent="-265405" algn="l" defTabSz="106161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832" indent="-265405" algn="l" defTabSz="106161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8641" indent="-265405" algn="l" defTabSz="106161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451" indent="-265405" algn="l" defTabSz="10616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0260" indent="-265405" algn="l" defTabSz="10616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1069" indent="-265405" algn="l" defTabSz="10616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1878" indent="-265405" algn="l" defTabSz="10616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809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618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428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2123237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2654046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3184855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3715664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4246474" algn="l" defTabSz="106161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17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4.wdp"/><Relationship Id="rId27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7.wdp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รูปแบบอิสระ 25"/>
          <p:cNvSpPr/>
          <p:nvPr/>
        </p:nvSpPr>
        <p:spPr>
          <a:xfrm>
            <a:off x="-33251" y="2344189"/>
            <a:ext cx="10873047" cy="5436524"/>
          </a:xfrm>
          <a:custGeom>
            <a:avLst/>
            <a:gdLst>
              <a:gd name="connsiteX0" fmla="*/ 0 w 10873047"/>
              <a:gd name="connsiteY0" fmla="*/ 0 h 5436524"/>
              <a:gd name="connsiteX1" fmla="*/ 7232073 w 10873047"/>
              <a:gd name="connsiteY1" fmla="*/ 16626 h 5436524"/>
              <a:gd name="connsiteX2" fmla="*/ 10873047 w 10873047"/>
              <a:gd name="connsiteY2" fmla="*/ 3225338 h 5436524"/>
              <a:gd name="connsiteX3" fmla="*/ 10873047 w 10873047"/>
              <a:gd name="connsiteY3" fmla="*/ 5403273 h 5436524"/>
              <a:gd name="connsiteX4" fmla="*/ 10856422 w 10873047"/>
              <a:gd name="connsiteY4" fmla="*/ 5436524 h 5436524"/>
              <a:gd name="connsiteX5" fmla="*/ 16626 w 10873047"/>
              <a:gd name="connsiteY5" fmla="*/ 5436524 h 5436524"/>
              <a:gd name="connsiteX6" fmla="*/ 0 w 10873047"/>
              <a:gd name="connsiteY6" fmla="*/ 0 h 543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3047" h="5436524">
                <a:moveTo>
                  <a:pt x="0" y="0"/>
                </a:moveTo>
                <a:lnTo>
                  <a:pt x="7232073" y="16626"/>
                </a:lnTo>
                <a:lnTo>
                  <a:pt x="10873047" y="3225338"/>
                </a:lnTo>
                <a:lnTo>
                  <a:pt x="10873047" y="5403273"/>
                </a:lnTo>
                <a:lnTo>
                  <a:pt x="10856422" y="5436524"/>
                </a:lnTo>
                <a:lnTo>
                  <a:pt x="16626" y="54365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3600000" y="0"/>
            <a:ext cx="0" cy="7777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7200000" y="0"/>
            <a:ext cx="0" cy="7777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3619260" y="2592437"/>
            <a:ext cx="3594031" cy="51845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รูปแบบอิสระ 22"/>
          <p:cNvSpPr/>
          <p:nvPr/>
        </p:nvSpPr>
        <p:spPr>
          <a:xfrm>
            <a:off x="-71933" y="0"/>
            <a:ext cx="10906298" cy="2709949"/>
          </a:xfrm>
          <a:custGeom>
            <a:avLst/>
            <a:gdLst>
              <a:gd name="connsiteX0" fmla="*/ 66502 w 10906298"/>
              <a:gd name="connsiteY0" fmla="*/ 1878676 h 2709949"/>
              <a:gd name="connsiteX1" fmla="*/ 7082443 w 10906298"/>
              <a:gd name="connsiteY1" fmla="*/ 1911927 h 2709949"/>
              <a:gd name="connsiteX2" fmla="*/ 9576262 w 10906298"/>
              <a:gd name="connsiteY2" fmla="*/ 0 h 2709949"/>
              <a:gd name="connsiteX3" fmla="*/ 10906298 w 10906298"/>
              <a:gd name="connsiteY3" fmla="*/ 16625 h 2709949"/>
              <a:gd name="connsiteX4" fmla="*/ 7281949 w 10906298"/>
              <a:gd name="connsiteY4" fmla="*/ 2709949 h 2709949"/>
              <a:gd name="connsiteX5" fmla="*/ 0 w 10906298"/>
              <a:gd name="connsiteY5" fmla="*/ 2660072 h 2709949"/>
              <a:gd name="connsiteX6" fmla="*/ 66502 w 10906298"/>
              <a:gd name="connsiteY6" fmla="*/ 1878676 h 270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6298" h="2709949">
                <a:moveTo>
                  <a:pt x="66502" y="1878676"/>
                </a:moveTo>
                <a:lnTo>
                  <a:pt x="7082443" y="1911927"/>
                </a:lnTo>
                <a:lnTo>
                  <a:pt x="9576262" y="0"/>
                </a:lnTo>
                <a:lnTo>
                  <a:pt x="10906298" y="16625"/>
                </a:lnTo>
                <a:lnTo>
                  <a:pt x="7281949" y="2709949"/>
                </a:lnTo>
                <a:lnTo>
                  <a:pt x="0" y="2660072"/>
                </a:lnTo>
                <a:lnTo>
                  <a:pt x="66502" y="1878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6327" y="658509"/>
            <a:ext cx="357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เอกสารประกอบการสัมภาษณ์</a:t>
            </a:r>
          </a:p>
          <a:p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7848595" y="1152277"/>
            <a:ext cx="29527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8250461" y="2200314"/>
            <a:ext cx="25839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646058" y="1642916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ตำแหน่งครูผู้ช่วย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7" y="461362"/>
            <a:ext cx="6182816" cy="6182816"/>
          </a:xfrm>
          <a:prstGeom prst="rect">
            <a:avLst/>
          </a:prstGeom>
        </p:spPr>
      </p:pic>
      <p:sp>
        <p:nvSpPr>
          <p:cNvPr id="38" name="สี่เหลี่ยมผืนผ้า 37"/>
          <p:cNvSpPr/>
          <p:nvPr/>
        </p:nvSpPr>
        <p:spPr>
          <a:xfrm>
            <a:off x="7344891" y="6276194"/>
            <a:ext cx="3312368" cy="1367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9" name="TextBox 38"/>
          <p:cNvSpPr txBox="1"/>
          <p:nvPr/>
        </p:nvSpPr>
        <p:spPr>
          <a:xfrm>
            <a:off x="7162354" y="6436765"/>
            <a:ext cx="371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นางสาว.................................</a:t>
            </a:r>
            <a:endParaRPr lang="th-TH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  <a:p>
            <a:pPr algn="ctr"/>
            <a:endParaRPr lang="en-US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7181614" y="7009630"/>
            <a:ext cx="371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สาขาวิชา </a:t>
            </a:r>
            <a:r>
              <a:rPr lang="th-TH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...........................</a:t>
            </a:r>
            <a:endParaRPr lang="en-US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3600000" y="505521"/>
            <a:ext cx="36005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ภาพกิจกรรม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20" name="TextBox 38"/>
          <p:cNvSpPr txBox="1"/>
          <p:nvPr/>
        </p:nvSpPr>
        <p:spPr>
          <a:xfrm>
            <a:off x="-13422" y="505521"/>
            <a:ext cx="36005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ความสามารถพิเศษ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8" name="ข้าวหลามตัด 7"/>
          <p:cNvSpPr/>
          <p:nvPr/>
        </p:nvSpPr>
        <p:spPr>
          <a:xfrm>
            <a:off x="3638683" y="2694368"/>
            <a:ext cx="2109911" cy="1944216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ข้าวหลามตัด 28"/>
          <p:cNvSpPr/>
          <p:nvPr/>
        </p:nvSpPr>
        <p:spPr>
          <a:xfrm>
            <a:off x="4767229" y="3736023"/>
            <a:ext cx="2109911" cy="1944216"/>
          </a:xfrm>
          <a:prstGeom prst="diamond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ข้าวหลามตัด 30"/>
          <p:cNvSpPr/>
          <p:nvPr/>
        </p:nvSpPr>
        <p:spPr>
          <a:xfrm>
            <a:off x="3638683" y="4784410"/>
            <a:ext cx="2109911" cy="1944216"/>
          </a:xfrm>
          <a:prstGeom prst="diamond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ข้าวหลามตัด 31"/>
          <p:cNvSpPr/>
          <p:nvPr/>
        </p:nvSpPr>
        <p:spPr>
          <a:xfrm>
            <a:off x="4800958" y="5806298"/>
            <a:ext cx="2109911" cy="1944216"/>
          </a:xfrm>
          <a:prstGeom prst="diamond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ข้าวหลามตัด 33"/>
          <p:cNvSpPr/>
          <p:nvPr/>
        </p:nvSpPr>
        <p:spPr>
          <a:xfrm>
            <a:off x="4767228" y="1639004"/>
            <a:ext cx="2109911" cy="1944216"/>
          </a:xfrm>
          <a:prstGeom prst="diamond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8"/>
          <p:cNvSpPr txBox="1"/>
          <p:nvPr/>
        </p:nvSpPr>
        <p:spPr>
          <a:xfrm>
            <a:off x="-439" y="1194606"/>
            <a:ext cx="3600570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 ทักษะทางด้านโปรแกรม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" y="1858639"/>
            <a:ext cx="418493" cy="41849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" y="2307228"/>
            <a:ext cx="293532" cy="29353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96" y="1882005"/>
            <a:ext cx="378806" cy="37880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" y="2703697"/>
            <a:ext cx="278554" cy="273480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" y="3013615"/>
            <a:ext cx="281421" cy="273931"/>
          </a:xfrm>
          <a:prstGeom prst="rect">
            <a:avLst/>
          </a:prstGeom>
        </p:spPr>
      </p:pic>
      <p:sp>
        <p:nvSpPr>
          <p:cNvPr id="40" name="TextBox 38"/>
          <p:cNvSpPr txBox="1"/>
          <p:nvPr/>
        </p:nvSpPr>
        <p:spPr>
          <a:xfrm>
            <a:off x="-39795" y="1887148"/>
            <a:ext cx="21839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Microsoft  word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1" name="TextBox 38"/>
          <p:cNvSpPr txBox="1"/>
          <p:nvPr/>
        </p:nvSpPr>
        <p:spPr>
          <a:xfrm>
            <a:off x="286664" y="2243807"/>
            <a:ext cx="20267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Microsoft  power point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2" name="TextBox 38"/>
          <p:cNvSpPr txBox="1"/>
          <p:nvPr/>
        </p:nvSpPr>
        <p:spPr>
          <a:xfrm>
            <a:off x="2152673" y="1888878"/>
            <a:ext cx="15559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Microsoft  excel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3" name="TextBox 38"/>
          <p:cNvSpPr txBox="1"/>
          <p:nvPr/>
        </p:nvSpPr>
        <p:spPr>
          <a:xfrm>
            <a:off x="356817" y="2598736"/>
            <a:ext cx="15527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Microsoft  access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4" name="TextBox 38"/>
          <p:cNvSpPr txBox="1"/>
          <p:nvPr/>
        </p:nvSpPr>
        <p:spPr>
          <a:xfrm>
            <a:off x="269521" y="2955522"/>
            <a:ext cx="18137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Microsoft publisher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49" y="1551431"/>
            <a:ext cx="722471" cy="805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38"/>
          <p:cNvSpPr txBox="1"/>
          <p:nvPr/>
        </p:nvSpPr>
        <p:spPr>
          <a:xfrm>
            <a:off x="-33252" y="3458972"/>
            <a:ext cx="363325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ทักษะทางด้านภาษาคอมพิวเตอร์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" y="4023273"/>
            <a:ext cx="297191" cy="29719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23" y="3987694"/>
            <a:ext cx="520130" cy="36486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9949">
            <a:off x="2736325" y="2195818"/>
            <a:ext cx="722471" cy="805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รูปภาพ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9949">
            <a:off x="2222233" y="2640625"/>
            <a:ext cx="506356" cy="5647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รูปภาพ 4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9949">
            <a:off x="1949984" y="3082553"/>
            <a:ext cx="312074" cy="348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>
            <a:off x="33620" y="4043465"/>
            <a:ext cx="18137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C + + Programming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sp>
        <p:nvSpPr>
          <p:cNvPr id="50" name="TextBox 38"/>
          <p:cNvSpPr txBox="1"/>
          <p:nvPr/>
        </p:nvSpPr>
        <p:spPr>
          <a:xfrm>
            <a:off x="1813165" y="4059514"/>
            <a:ext cx="18137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PHP  Programming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" y="4445867"/>
            <a:ext cx="643142" cy="479883"/>
          </a:xfrm>
          <a:prstGeom prst="rect">
            <a:avLst/>
          </a:prstGeom>
        </p:spPr>
      </p:pic>
      <p:sp>
        <p:nvSpPr>
          <p:cNvPr id="51" name="TextBox 38"/>
          <p:cNvSpPr txBox="1"/>
          <p:nvPr/>
        </p:nvSpPr>
        <p:spPr>
          <a:xfrm>
            <a:off x="240412" y="4531160"/>
            <a:ext cx="18137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SQL  Programming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390" b="100000" l="0" r="100000">
                        <a14:foregroundMark x1="19289" y1="52582" x2="19289" y2="52582"/>
                        <a14:foregroundMark x1="40355" y1="45070" x2="40355" y2="45070"/>
                        <a14:foregroundMark x1="49239" y1="52582" x2="49239" y2="52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38" y="4498760"/>
            <a:ext cx="594256" cy="321260"/>
          </a:xfrm>
          <a:prstGeom prst="rect">
            <a:avLst/>
          </a:prstGeom>
        </p:spPr>
      </p:pic>
      <p:sp>
        <p:nvSpPr>
          <p:cNvPr id="52" name="TextBox 38"/>
          <p:cNvSpPr txBox="1"/>
          <p:nvPr/>
        </p:nvSpPr>
        <p:spPr>
          <a:xfrm>
            <a:off x="1909592" y="4531160"/>
            <a:ext cx="18137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HTML  Programming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-33252" y="5066426"/>
            <a:ext cx="363325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ทักษะทางด้านการผลิตสื่อการสอน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pic>
        <p:nvPicPr>
          <p:cNvPr id="54" name="รูปภาพ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80" y="517753"/>
            <a:ext cx="396169" cy="4418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รูปภาพ 5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4" y="539687"/>
            <a:ext cx="396169" cy="4418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38"/>
          <p:cNvSpPr txBox="1"/>
          <p:nvPr/>
        </p:nvSpPr>
        <p:spPr>
          <a:xfrm>
            <a:off x="3593999" y="1192944"/>
            <a:ext cx="3600570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  </a:t>
            </a: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1" y="5563833"/>
            <a:ext cx="663512" cy="563985"/>
          </a:xfrm>
          <a:prstGeom prst="rect">
            <a:avLst/>
          </a:prstGeom>
        </p:spPr>
      </p:pic>
      <p:sp>
        <p:nvSpPr>
          <p:cNvPr id="57" name="TextBox 38"/>
          <p:cNvSpPr txBox="1"/>
          <p:nvPr/>
        </p:nvSpPr>
        <p:spPr>
          <a:xfrm>
            <a:off x="902292" y="5724803"/>
            <a:ext cx="26181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สื่อคอมพิวเตอร์ช่วยสอน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CAI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58" name="TextBox 38"/>
          <p:cNvSpPr txBox="1"/>
          <p:nvPr/>
        </p:nvSpPr>
        <p:spPr>
          <a:xfrm>
            <a:off x="918244" y="6371696"/>
            <a:ext cx="26181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หนังสืออิเล็กทรอนิกส์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E-Book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9" name="TextBox 38"/>
          <p:cNvSpPr txBox="1"/>
          <p:nvPr/>
        </p:nvSpPr>
        <p:spPr>
          <a:xfrm>
            <a:off x="902292" y="6879089"/>
            <a:ext cx="26181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วิดิ</a:t>
            </a: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ทัศน์เพื่อการศึกษา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VDO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0" name="TextBox 38"/>
          <p:cNvSpPr txBox="1"/>
          <p:nvPr/>
        </p:nvSpPr>
        <p:spPr>
          <a:xfrm>
            <a:off x="917916" y="7430744"/>
            <a:ext cx="26181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หนังสือประกอบการเรียนรู้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32455" y1="40153" x2="32455" y2="40153"/>
                        <a14:foregroundMark x1="28273" y1="39557" x2="28273" y2="39557"/>
                        <a14:foregroundMark x1="28273" y1="39557" x2="28273" y2="39557"/>
                        <a14:foregroundMark x1="28273" y1="44672" x2="28273" y2="44672"/>
                        <a14:foregroundMark x1="28545" y1="50384" x2="28545" y2="50384"/>
                        <a14:foregroundMark x1="31909" y1="50128" x2="31909" y2="50128"/>
                        <a14:foregroundMark x1="33727" y1="42711" x2="33727" y2="42711"/>
                        <a14:foregroundMark x1="57636" y1="40750" x2="57636" y2="40750"/>
                        <a14:foregroundMark x1="66727" y1="39045" x2="66727" y2="39045"/>
                        <a14:foregroundMark x1="67636" y1="34442" x2="67636" y2="34442"/>
                        <a14:foregroundMark x1="67364" y1="46377" x2="67364" y2="46377"/>
                        <a14:foregroundMark x1="67000" y1="31628" x2="67000" y2="31628"/>
                        <a14:foregroundMark x1="71909" y1="36743" x2="71909" y2="36743"/>
                        <a14:foregroundMark x1="71909" y1="45865" x2="71909" y2="45865"/>
                        <a14:foregroundMark x1="70364" y1="49787" x2="70364" y2="49787"/>
                        <a14:foregroundMark x1="72818" y1="42711" x2="72818" y2="42711"/>
                        <a14:foregroundMark x1="28818" y1="61466" x2="28818" y2="61466"/>
                        <a14:foregroundMark x1="37636" y1="62319" x2="37636" y2="62319"/>
                        <a14:foregroundMark x1="44636" y1="61211" x2="44636" y2="61211"/>
                        <a14:foregroundMark x1="46727" y1="58653" x2="46727" y2="58653"/>
                        <a14:foregroundMark x1="53727" y1="60870" x2="53727" y2="60870"/>
                        <a14:foregroundMark x1="57364" y1="63768" x2="57364" y2="63768"/>
                        <a14:foregroundMark x1="54909" y1="65473" x2="54909" y2="65473"/>
                        <a14:foregroundMark x1="67000" y1="62916" x2="67000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" y="5876208"/>
            <a:ext cx="1059859" cy="1130517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8"/>
          <a:srcRect l="22087" t="19760" r="20923" b="45348"/>
          <a:stretch/>
        </p:blipFill>
        <p:spPr>
          <a:xfrm rot="10800000" flipV="1">
            <a:off x="169326" y="6720348"/>
            <a:ext cx="694290" cy="42507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6561" y="7214332"/>
            <a:ext cx="615029" cy="615029"/>
          </a:xfrm>
          <a:prstGeom prst="rect">
            <a:avLst/>
          </a:prstGeom>
        </p:spPr>
      </p:pic>
      <p:pic>
        <p:nvPicPr>
          <p:cNvPr id="61" name="รูปภาพ 6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70" y="5750653"/>
            <a:ext cx="722471" cy="805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5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รูปแบบอิสระ 25"/>
          <p:cNvSpPr/>
          <p:nvPr/>
        </p:nvSpPr>
        <p:spPr>
          <a:xfrm flipH="1">
            <a:off x="-71933" y="2344189"/>
            <a:ext cx="10873047" cy="5436524"/>
          </a:xfrm>
          <a:custGeom>
            <a:avLst/>
            <a:gdLst>
              <a:gd name="connsiteX0" fmla="*/ 0 w 10873047"/>
              <a:gd name="connsiteY0" fmla="*/ 0 h 5436524"/>
              <a:gd name="connsiteX1" fmla="*/ 7232073 w 10873047"/>
              <a:gd name="connsiteY1" fmla="*/ 16626 h 5436524"/>
              <a:gd name="connsiteX2" fmla="*/ 10873047 w 10873047"/>
              <a:gd name="connsiteY2" fmla="*/ 3225338 h 5436524"/>
              <a:gd name="connsiteX3" fmla="*/ 10873047 w 10873047"/>
              <a:gd name="connsiteY3" fmla="*/ 5403273 h 5436524"/>
              <a:gd name="connsiteX4" fmla="*/ 10856422 w 10873047"/>
              <a:gd name="connsiteY4" fmla="*/ 5436524 h 5436524"/>
              <a:gd name="connsiteX5" fmla="*/ 16626 w 10873047"/>
              <a:gd name="connsiteY5" fmla="*/ 5436524 h 5436524"/>
              <a:gd name="connsiteX6" fmla="*/ 0 w 10873047"/>
              <a:gd name="connsiteY6" fmla="*/ 0 h 543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3047" h="5436524">
                <a:moveTo>
                  <a:pt x="0" y="0"/>
                </a:moveTo>
                <a:lnTo>
                  <a:pt x="7232073" y="16626"/>
                </a:lnTo>
                <a:lnTo>
                  <a:pt x="10873047" y="3225338"/>
                </a:lnTo>
                <a:lnTo>
                  <a:pt x="10873047" y="5403273"/>
                </a:lnTo>
                <a:lnTo>
                  <a:pt x="10856422" y="5436524"/>
                </a:lnTo>
                <a:lnTo>
                  <a:pt x="16626" y="54365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flipH="1">
            <a:off x="7167863" y="0"/>
            <a:ext cx="0" cy="7777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H="1">
            <a:off x="3567863" y="0"/>
            <a:ext cx="0" cy="7777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 flipH="1">
            <a:off x="3567862" y="2592437"/>
            <a:ext cx="3599999" cy="51845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รูปแบบอิสระ 22"/>
          <p:cNvSpPr/>
          <p:nvPr/>
        </p:nvSpPr>
        <p:spPr>
          <a:xfrm flipH="1">
            <a:off x="-44928" y="-3550"/>
            <a:ext cx="10906298" cy="2709949"/>
          </a:xfrm>
          <a:custGeom>
            <a:avLst/>
            <a:gdLst>
              <a:gd name="connsiteX0" fmla="*/ 66502 w 10906298"/>
              <a:gd name="connsiteY0" fmla="*/ 1878676 h 2709949"/>
              <a:gd name="connsiteX1" fmla="*/ 7082443 w 10906298"/>
              <a:gd name="connsiteY1" fmla="*/ 1911927 h 2709949"/>
              <a:gd name="connsiteX2" fmla="*/ 9576262 w 10906298"/>
              <a:gd name="connsiteY2" fmla="*/ 0 h 2709949"/>
              <a:gd name="connsiteX3" fmla="*/ 10906298 w 10906298"/>
              <a:gd name="connsiteY3" fmla="*/ 16625 h 2709949"/>
              <a:gd name="connsiteX4" fmla="*/ 7281949 w 10906298"/>
              <a:gd name="connsiteY4" fmla="*/ 2709949 h 2709949"/>
              <a:gd name="connsiteX5" fmla="*/ 0 w 10906298"/>
              <a:gd name="connsiteY5" fmla="*/ 2660072 h 2709949"/>
              <a:gd name="connsiteX6" fmla="*/ 66502 w 10906298"/>
              <a:gd name="connsiteY6" fmla="*/ 1878676 h 270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6298" h="2709949">
                <a:moveTo>
                  <a:pt x="66502" y="1878676"/>
                </a:moveTo>
                <a:lnTo>
                  <a:pt x="7082443" y="1911927"/>
                </a:lnTo>
                <a:lnTo>
                  <a:pt x="9576262" y="0"/>
                </a:lnTo>
                <a:lnTo>
                  <a:pt x="10906298" y="16625"/>
                </a:lnTo>
                <a:lnTo>
                  <a:pt x="7281949" y="2709949"/>
                </a:lnTo>
                <a:lnTo>
                  <a:pt x="0" y="2660072"/>
                </a:lnTo>
                <a:lnTo>
                  <a:pt x="66502" y="1878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-32421" y="504205"/>
            <a:ext cx="36005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ประวัติส่วนตัว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 flipH="1">
            <a:off x="504131" y="3096493"/>
            <a:ext cx="306373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H="1">
            <a:off x="1224211" y="2952477"/>
            <a:ext cx="234365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38"/>
          <p:cNvSpPr txBox="1"/>
          <p:nvPr/>
        </p:nvSpPr>
        <p:spPr>
          <a:xfrm>
            <a:off x="91490" y="3371614"/>
            <a:ext cx="342717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ชื่อเล่น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</a:t>
            </a:r>
          </a:p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อายุ    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</a:t>
            </a:r>
          </a:p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เกิดเมื่อ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 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สัญชาติ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ไทย</a:t>
            </a:r>
          </a:p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เชื้อชาติ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ไทย</a:t>
            </a:r>
          </a:p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ศาสนา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พุทธ</a:t>
            </a:r>
          </a:p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ที่อยู่   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5" name="แผนผังลำดับงาน: หน่วงเวลา 4"/>
          <p:cNvSpPr/>
          <p:nvPr/>
        </p:nvSpPr>
        <p:spPr>
          <a:xfrm>
            <a:off x="-34169" y="5580223"/>
            <a:ext cx="1933683" cy="376714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ข้อมูลติดต่อ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TextBox 38"/>
          <p:cNvSpPr txBox="1"/>
          <p:nvPr/>
        </p:nvSpPr>
        <p:spPr>
          <a:xfrm>
            <a:off x="140403" y="6160487"/>
            <a:ext cx="34271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โทร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  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 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ไอ</a:t>
            </a:r>
            <a:r>
              <a:rPr lang="th-TH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ดีไลน์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: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อีเมล์ 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: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3580085" y="500290"/>
            <a:ext cx="36005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ประวัติการศึกษา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7180655" y="499047"/>
            <a:ext cx="36005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+mj-cs"/>
              </a:rPr>
              <a:t>ประสบการณ์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+mj-cs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140403" y="2450162"/>
            <a:ext cx="34271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น.ส.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145079" y="1203651"/>
            <a:ext cx="2931598" cy="148538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12" y="1331180"/>
            <a:ext cx="958216" cy="1182568"/>
          </a:xfrm>
          <a:prstGeom prst="rect">
            <a:avLst/>
          </a:prstGeom>
        </p:spPr>
      </p:pic>
      <p:sp>
        <p:nvSpPr>
          <p:cNvPr id="24" name="TextBox 38"/>
          <p:cNvSpPr txBox="1"/>
          <p:nvPr/>
        </p:nvSpPr>
        <p:spPr>
          <a:xfrm>
            <a:off x="4935497" y="1340073"/>
            <a:ext cx="205954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    ระดับประถมศึกษา</a:t>
            </a:r>
          </a:p>
          <a:p>
            <a:r>
              <a:rPr lang="th-TH" sz="1400" dirty="0" smtClean="0">
                <a:latin typeface="TH NiramitIT๙" panose="02000506000000020004" pitchFamily="2" charset="-34"/>
                <a:cs typeface="+mj-cs"/>
              </a:rPr>
              <a:t>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โรงเรียนวัดปากน้ำ (พิบูลสงคราม)</a:t>
            </a: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  ตำบลสวนใหญ่  </a:t>
            </a: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  อำเภอเมืองนนทบุรี</a:t>
            </a: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  จังหวัด นนทบุรี</a:t>
            </a:r>
            <a:endParaRPr lang="en-US" sz="1400" b="1" dirty="0"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728357" y="2961343"/>
            <a:ext cx="2931598" cy="148538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8"/>
          <p:cNvSpPr txBox="1"/>
          <p:nvPr/>
        </p:nvSpPr>
        <p:spPr>
          <a:xfrm>
            <a:off x="3714703" y="3035670"/>
            <a:ext cx="342717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  ระดับมัธยมศึกษา</a:t>
            </a:r>
          </a:p>
          <a:p>
            <a:r>
              <a:rPr lang="th-TH" sz="1400" dirty="0" smtClean="0">
                <a:latin typeface="TH NiramitIT๙" panose="02000506000000020004" pitchFamily="2" charset="-34"/>
                <a:cs typeface="+mj-cs"/>
              </a:rPr>
              <a:t>  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โรงเรียนสุ</a:t>
            </a:r>
            <a:r>
              <a:rPr lang="th-TH" sz="1400" b="1" dirty="0" err="1" smtClean="0">
                <a:latin typeface="TH NiramitIT๙" panose="02000506000000020004" pitchFamily="2" charset="-34"/>
                <a:cs typeface="+mj-cs"/>
              </a:rPr>
              <a:t>คิริน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วิทยา</a:t>
            </a: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ตำบลสุ</a:t>
            </a:r>
            <a:r>
              <a:rPr lang="th-TH" sz="1400" b="1" dirty="0" err="1" smtClean="0">
                <a:latin typeface="TH NiramitIT๙" panose="02000506000000020004" pitchFamily="2" charset="-34"/>
                <a:cs typeface="+mj-cs"/>
              </a:rPr>
              <a:t>คิริน</a:t>
            </a:r>
            <a:endParaRPr lang="th-TH" sz="1400" b="1" dirty="0" smtClean="0">
              <a:latin typeface="TH NiramitIT๙" panose="02000506000000020004" pitchFamily="2" charset="-34"/>
              <a:cs typeface="+mj-cs"/>
            </a:endParaRP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อำเภอสุ</a:t>
            </a:r>
            <a:r>
              <a:rPr lang="th-TH" sz="1400" b="1" dirty="0" err="1" smtClean="0">
                <a:latin typeface="TH NiramitIT๙" panose="02000506000000020004" pitchFamily="2" charset="-34"/>
                <a:cs typeface="+mj-cs"/>
              </a:rPr>
              <a:t>คิริน</a:t>
            </a:r>
            <a:endParaRPr lang="th-TH" sz="1400" b="1" dirty="0" smtClean="0">
              <a:latin typeface="TH NiramitIT๙" panose="02000506000000020004" pitchFamily="2" charset="-34"/>
              <a:cs typeface="+mj-cs"/>
            </a:endParaRP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จังหวัด นราธิวาส</a:t>
            </a:r>
            <a:endParaRPr lang="en-US" sz="1400" b="1" dirty="0">
              <a:latin typeface="TH NiramitIT๙" panose="02000506000000020004" pitchFamily="2" charset="-34"/>
              <a:cs typeface="+mj-cs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26" y="2906527"/>
            <a:ext cx="1832398" cy="1832398"/>
          </a:xfrm>
          <a:prstGeom prst="rect">
            <a:avLst/>
          </a:prstGeom>
        </p:spPr>
      </p:pic>
      <p:sp>
        <p:nvSpPr>
          <p:cNvPr id="29" name="สี่เหลี่ยมผืนผ้ามุมมน 28"/>
          <p:cNvSpPr/>
          <p:nvPr/>
        </p:nvSpPr>
        <p:spPr>
          <a:xfrm>
            <a:off x="4154831" y="4754454"/>
            <a:ext cx="2931598" cy="148538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8"/>
          <p:cNvSpPr txBox="1"/>
          <p:nvPr/>
        </p:nvSpPr>
        <p:spPr>
          <a:xfrm>
            <a:off x="4109624" y="4786112"/>
            <a:ext cx="34271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  ระดับอุดมศึกษา</a:t>
            </a:r>
          </a:p>
          <a:p>
            <a:r>
              <a:rPr lang="th-TH" sz="1400" dirty="0" smtClean="0">
                <a:latin typeface="TH NiramitIT๙" panose="02000506000000020004" pitchFamily="2" charset="-34"/>
                <a:cs typeface="+mj-cs"/>
              </a:rPr>
              <a:t>  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สำเร็จการศึกษา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............</a:t>
            </a:r>
            <a:endParaRPr lang="th-TH" sz="1400" b="1" dirty="0" smtClean="0">
              <a:latin typeface="TH NiramitIT๙" panose="02000506000000020004" pitchFamily="2" charset="-34"/>
              <a:cs typeface="+mj-cs"/>
            </a:endParaRP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สาขาวิชา........................</a:t>
            </a:r>
            <a:endParaRPr lang="th-TH" sz="1400" b="1" dirty="0" smtClean="0">
              <a:latin typeface="TH NiramitIT๙" panose="02000506000000020004" pitchFamily="2" charset="-34"/>
              <a:cs typeface="+mj-cs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+mj-cs"/>
              </a:rPr>
              <a:t>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คณะ..................</a:t>
            </a:r>
            <a:endParaRPr lang="th-TH" sz="1400" b="1" dirty="0" smtClean="0">
              <a:latin typeface="TH NiramitIT๙" panose="02000506000000020004" pitchFamily="2" charset="-34"/>
              <a:cs typeface="+mj-cs"/>
            </a:endParaRP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</a:t>
            </a:r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มหาวิทยาลัย..............................</a:t>
            </a:r>
            <a:endParaRPr lang="th-TH" sz="1400" b="1" dirty="0" smtClean="0">
              <a:latin typeface="TH NiramitIT๙" panose="02000506000000020004" pitchFamily="2" charset="-34"/>
              <a:cs typeface="+mj-cs"/>
            </a:endParaRPr>
          </a:p>
          <a:p>
            <a:r>
              <a:rPr lang="th-TH" sz="1400" b="1" dirty="0" smtClean="0">
                <a:latin typeface="TH NiramitIT๙" panose="02000506000000020004" pitchFamily="2" charset="-34"/>
                <a:cs typeface="+mj-cs"/>
              </a:rPr>
              <a:t>   ผลการเรียน  3.39</a:t>
            </a:r>
            <a:endParaRPr lang="en-US" sz="1400" b="1" dirty="0">
              <a:latin typeface="TH NiramitIT๙" panose="02000506000000020004" pitchFamily="2" charset="-34"/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476" y1="33455" x2="50476" y2="33455"/>
                        <a14:foregroundMark x1="50476" y1="22909" x2="50476" y2="22909"/>
                        <a14:foregroundMark x1="50000" y1="34909" x2="50000" y2="34909"/>
                        <a14:foregroundMark x1="48571" y1="73455" x2="48571" y2="73455"/>
                        <a14:foregroundMark x1="38571" y1="69818" x2="38571" y2="69818"/>
                        <a14:foregroundMark x1="39048" y1="77455" x2="39048" y2="77455"/>
                        <a14:foregroundMark x1="30000" y1="78182" x2="30000" y2="78182"/>
                        <a14:foregroundMark x1="58095" y1="83273" x2="58095" y2="83273"/>
                        <a14:foregroundMark x1="40952" y1="83636" x2="40952" y2="83636"/>
                        <a14:foregroundMark x1="33333" y1="82545" x2="33333" y2="82545"/>
                        <a14:foregroundMark x1="65714" y1="76364" x2="65714" y2="76364"/>
                        <a14:foregroundMark x1="58095" y1="70909" x2="58095" y2="70909"/>
                        <a14:foregroundMark x1="50000" y1="68727" x2="50000" y2="68727"/>
                        <a14:foregroundMark x1="51429" y1="86545" x2="51429" y2="86545"/>
                        <a14:foregroundMark x1="46667" y1="83636" x2="46667" y2="83636"/>
                        <a14:foregroundMark x1="66667" y1="80364" x2="66667" y2="80364"/>
                        <a14:foregroundMark x1="53810" y1="77455" x2="53810" y2="77455"/>
                        <a14:foregroundMark x1="44762" y1="70545" x2="44762" y2="70545"/>
                        <a14:foregroundMark x1="37619" y1="73818" x2="37619" y2="73818"/>
                        <a14:foregroundMark x1="32381" y1="76727" x2="32381" y2="76727"/>
                        <a14:foregroundMark x1="44762" y1="76727" x2="44762" y2="76727"/>
                        <a14:foregroundMark x1="50476" y1="79273" x2="50476" y2="79273"/>
                        <a14:foregroundMark x1="55714" y1="75636" x2="55714" y2="75636"/>
                        <a14:foregroundMark x1="61429" y1="79636" x2="61429" y2="79636"/>
                        <a14:foregroundMark x1="69524" y1="78545" x2="69524" y2="78545"/>
                        <a14:foregroundMark x1="63333" y1="83636" x2="63333" y2="8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22" y="4871912"/>
            <a:ext cx="761237" cy="99685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2" y="1128701"/>
            <a:ext cx="1846154" cy="138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3193">
            <a:off x="5530090" y="6098682"/>
            <a:ext cx="1415675" cy="1519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015">
            <a:off x="3686676" y="6272475"/>
            <a:ext cx="1526638" cy="114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สี่เหลี่ยมผืนผ้ามุมมน 32"/>
          <p:cNvSpPr/>
          <p:nvPr/>
        </p:nvSpPr>
        <p:spPr>
          <a:xfrm>
            <a:off x="7451326" y="1246248"/>
            <a:ext cx="2824131" cy="6520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8"/>
          <p:cNvSpPr txBox="1"/>
          <p:nvPr/>
        </p:nvSpPr>
        <p:spPr>
          <a:xfrm>
            <a:off x="7451326" y="1063199"/>
            <a:ext cx="26181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การฝึกประสบการณ์วิชาชีพ 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ครู</a:t>
            </a: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ปี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การศึกษา...........</a:t>
            </a:r>
            <a:endParaRPr lang="en-US" sz="1400" dirty="0"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7880589" y="2443258"/>
            <a:ext cx="2824131" cy="1524509"/>
          </a:xfrm>
          <a:prstGeom prst="roundRect">
            <a:avLst/>
          </a:prstGeom>
          <a:solidFill>
            <a:srgbClr val="DB0F7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665537">
            <a:off x="9058378" y="1386438"/>
            <a:ext cx="792276" cy="792276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77" y="2155426"/>
            <a:ext cx="817753" cy="1022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8"/>
          <p:cNvSpPr txBox="1"/>
          <p:nvPr/>
        </p:nvSpPr>
        <p:spPr>
          <a:xfrm>
            <a:off x="8095843" y="2466506"/>
            <a:ext cx="26181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โรงเรียน</a:t>
            </a:r>
            <a:r>
              <a:rPr lang="th-TH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โสภณศิ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ริราษฎร์</a:t>
            </a: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อำเภอวัดเพลง  จังหวัดราชบุรี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cxnSp>
        <p:nvCxnSpPr>
          <p:cNvPr id="40" name="ตัวเชื่อมต่อตรง 39"/>
          <p:cNvCxnSpPr/>
          <p:nvPr/>
        </p:nvCxnSpPr>
        <p:spPr>
          <a:xfrm>
            <a:off x="8028755" y="3150127"/>
            <a:ext cx="2527798" cy="423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8"/>
          <p:cNvSpPr txBox="1"/>
          <p:nvPr/>
        </p:nvSpPr>
        <p:spPr>
          <a:xfrm>
            <a:off x="7866377" y="3346514"/>
            <a:ext cx="31192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ครูที่ปรึกษาประจำชั้นมัธยมศึกษาปีที่ 3/1</a:t>
            </a:r>
          </a:p>
          <a:p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ครูผู้สอนประจำวิชา เทคโนโลยีสารสนเทศ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42" name="สี่เหลี่ยมผืนผ้ามุมมน 41"/>
          <p:cNvSpPr/>
          <p:nvPr/>
        </p:nvSpPr>
        <p:spPr>
          <a:xfrm>
            <a:off x="8508916" y="4201339"/>
            <a:ext cx="2285689" cy="6520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38"/>
          <p:cNvSpPr txBox="1"/>
          <p:nvPr/>
        </p:nvSpPr>
        <p:spPr>
          <a:xfrm>
            <a:off x="8453877" y="4195537"/>
            <a:ext cx="26181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ประสบการณ์ทำงาน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ปี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................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44" name="สี่เหลี่ยมผืนผ้ามุมมน 43"/>
          <p:cNvSpPr/>
          <p:nvPr/>
        </p:nvSpPr>
        <p:spPr>
          <a:xfrm>
            <a:off x="7692591" y="5107897"/>
            <a:ext cx="2824131" cy="10133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สี่เหลี่ยมผืนผ้ามุมมน 44"/>
          <p:cNvSpPr/>
          <p:nvPr/>
        </p:nvSpPr>
        <p:spPr>
          <a:xfrm>
            <a:off x="7348318" y="6690397"/>
            <a:ext cx="2824131" cy="1013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วงรี 46"/>
          <p:cNvSpPr/>
          <p:nvPr/>
        </p:nvSpPr>
        <p:spPr>
          <a:xfrm>
            <a:off x="7294639" y="4738925"/>
            <a:ext cx="881203" cy="83542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38"/>
          <p:cNvSpPr txBox="1"/>
          <p:nvPr/>
        </p:nvSpPr>
        <p:spPr>
          <a:xfrm>
            <a:off x="7637742" y="5176073"/>
            <a:ext cx="29216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            ปีการศึกษา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...................</a:t>
            </a:r>
            <a:endParaRPr lang="th-TH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โรงเรียนบ้านชะอวด</a:t>
            </a: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อำเภอชะอวด จังหวัดนครศรีธรรมราช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  <p:sp>
        <p:nvSpPr>
          <p:cNvPr id="49" name="วงรี 48"/>
          <p:cNvSpPr/>
          <p:nvPr/>
        </p:nvSpPr>
        <p:spPr>
          <a:xfrm>
            <a:off x="9679286" y="6326278"/>
            <a:ext cx="881203" cy="83542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38"/>
          <p:cNvSpPr txBox="1"/>
          <p:nvPr/>
        </p:nvSpPr>
        <p:spPr>
          <a:xfrm>
            <a:off x="7223662" y="6784027"/>
            <a:ext cx="29216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ปีการศึกษา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........................</a:t>
            </a:r>
            <a:endParaRPr lang="th-TH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โรงเรียนหัวไทร (เรือนประชาบาล)</a:t>
            </a: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+mj-cs"/>
              </a:rPr>
              <a:t>อำเภอหัวไทร จังหวัดนครศรีธรรมราช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76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226</Words>
  <Application>Microsoft Office PowerPoint</Application>
  <PresentationFormat>กำหนดเอง</PresentationFormat>
  <Paragraphs>68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Angsana New</vt:lpstr>
      <vt:lpstr>Arial</vt:lpstr>
      <vt:lpstr>Calibri</vt:lpstr>
      <vt:lpstr>Cordia New</vt:lpstr>
      <vt:lpstr>TH Fah kwang</vt:lpstr>
      <vt:lpstr>TH NiramitIT๙</vt:lpstr>
      <vt:lpstr>ชุดรูปแบบของ Office</vt:lpstr>
      <vt:lpstr>งานนำเสนอ PowerPoint</vt:lpstr>
      <vt:lpstr>งานนำเสนอ PowerPoint</vt:lpstr>
    </vt:vector>
  </TitlesOfParts>
  <Company>IC Shop And IC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NEXT Speed</dc:creator>
  <cp:lastModifiedBy>Windows User</cp:lastModifiedBy>
  <cp:revision>61</cp:revision>
  <dcterms:created xsi:type="dcterms:W3CDTF">2019-05-09T12:47:28Z</dcterms:created>
  <dcterms:modified xsi:type="dcterms:W3CDTF">2020-08-23T14:38:29Z</dcterms:modified>
</cp:coreProperties>
</file>