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75" d="100"/>
          <a:sy n="75" d="100"/>
        </p:scale>
        <p:origin x="12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81608-2A62-404D-8A71-4F97341F99AC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9E07-CFE4-4915-AED8-E60BB20B7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824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81608-2A62-404D-8A71-4F97341F99AC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9E07-CFE4-4915-AED8-E60BB20B7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133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81608-2A62-404D-8A71-4F97341F99AC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9E07-CFE4-4915-AED8-E60BB20B7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396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81608-2A62-404D-8A71-4F97341F99AC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9E07-CFE4-4915-AED8-E60BB20B7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088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81608-2A62-404D-8A71-4F97341F99AC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9E07-CFE4-4915-AED8-E60BB20B7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186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81608-2A62-404D-8A71-4F97341F99AC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9E07-CFE4-4915-AED8-E60BB20B7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503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81608-2A62-404D-8A71-4F97341F99AC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9E07-CFE4-4915-AED8-E60BB20B7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25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81608-2A62-404D-8A71-4F97341F99AC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9E07-CFE4-4915-AED8-E60BB20B7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935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81608-2A62-404D-8A71-4F97341F99AC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9E07-CFE4-4915-AED8-E60BB20B7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826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81608-2A62-404D-8A71-4F97341F99AC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9E07-CFE4-4915-AED8-E60BB20B7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71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81608-2A62-404D-8A71-4F97341F99AC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9E07-CFE4-4915-AED8-E60BB20B7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865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81608-2A62-404D-8A71-4F97341F99AC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C9E07-CFE4-4915-AED8-E60BB20B7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368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DE936CF-E221-4919-B909-B136DD986A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C01E6798-958F-44A6-939A-AE1102DA5A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835AD2E-B7C0-46D9-B5DF-CFFA9A2A6D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6858000" cy="990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สำนักงานคณะกรรมการการศึกษาขั้นพื้นฐาน - วิกิพีเดีย">
            <a:extLst>
              <a:ext uri="{FF2B5EF4-FFF2-40B4-BE49-F238E27FC236}">
                <a16:creationId xmlns:a16="http://schemas.microsoft.com/office/drawing/2014/main" id="{6ABEF415-0545-413A-B953-8C4CDBCE1A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324" y="875045"/>
            <a:ext cx="1428750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363B4392-33DD-415D-93CB-BBA5FE256DA7}"/>
              </a:ext>
            </a:extLst>
          </p:cNvPr>
          <p:cNvSpPr txBox="1"/>
          <p:nvPr/>
        </p:nvSpPr>
        <p:spPr>
          <a:xfrm>
            <a:off x="1577974" y="256994"/>
            <a:ext cx="53975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รายงานการวิเคราะห์ผู้เรียนรายบุคคล</a:t>
            </a:r>
          </a:p>
          <a:p>
            <a:pPr algn="ctr"/>
            <a:r>
              <a:rPr lang="th-TH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รายวิชาวิทยาการคำนวณ 1 ชั้นมัธยมศึกษาปีที่ 1</a:t>
            </a:r>
          </a:p>
          <a:p>
            <a:pPr algn="ctr"/>
            <a:r>
              <a:rPr lang="th-TH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ภาคเรียนที่ 1 ปีการศึกษา 2562 </a:t>
            </a:r>
          </a:p>
        </p:txBody>
      </p:sp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500BE512-CEC1-409F-842F-CE9207DD0FCC}"/>
              </a:ext>
            </a:extLst>
          </p:cNvPr>
          <p:cNvSpPr txBox="1"/>
          <p:nvPr/>
        </p:nvSpPr>
        <p:spPr>
          <a:xfrm>
            <a:off x="2410196" y="6650379"/>
            <a:ext cx="45160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โดยนายครูอาชีพ ดอทคอม</a:t>
            </a:r>
          </a:p>
          <a:p>
            <a:pPr algn="ctr"/>
            <a:r>
              <a:rPr lang="th-TH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วิทยฐานะ..........................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8" name="กล่องข้อความ 7">
            <a:extLst>
              <a:ext uri="{FF2B5EF4-FFF2-40B4-BE49-F238E27FC236}">
                <a16:creationId xmlns:a16="http://schemas.microsoft.com/office/drawing/2014/main" id="{2D6AC75D-E94E-4839-91F8-0A6E937D8205}"/>
              </a:ext>
            </a:extLst>
          </p:cNvPr>
          <p:cNvSpPr txBox="1"/>
          <p:nvPr/>
        </p:nvSpPr>
        <p:spPr>
          <a:xfrm>
            <a:off x="1827583" y="8673791"/>
            <a:ext cx="45160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0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โรงเรียนครูอาชีพดอทคอม</a:t>
            </a:r>
          </a:p>
          <a:p>
            <a:pPr algn="ctr"/>
            <a:r>
              <a:rPr lang="th-TH" sz="24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ตำบล................. อำเภอ............... จังหวัด..........</a:t>
            </a:r>
            <a:endParaRPr lang="en-US" sz="24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pic>
        <p:nvPicPr>
          <p:cNvPr id="1032" name="Picture 8" descr="เอกสารเยี่ยมบ้านและระบบดูแลช่วยเหลือนักเรียน – .: โรงเรียนคงคาราม  จังหวัดเพชรบุรี :.">
            <a:extLst>
              <a:ext uri="{FF2B5EF4-FFF2-40B4-BE49-F238E27FC236}">
                <a16:creationId xmlns:a16="http://schemas.microsoft.com/office/drawing/2014/main" id="{2D767A4D-76AC-440B-9215-A804A67071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3417828"/>
            <a:ext cx="5486400" cy="298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9239441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40</Words>
  <Application>Microsoft Office PowerPoint</Application>
  <PresentationFormat>กระดาษ A4 (210x297 มม.)</PresentationFormat>
  <Paragraphs>7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TH Sarabun New</vt:lpstr>
      <vt:lpstr>ธีมของ Office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Sumet Ratprachum</dc:creator>
  <cp:lastModifiedBy>Sumet Ratprachum</cp:lastModifiedBy>
  <cp:revision>1</cp:revision>
  <dcterms:created xsi:type="dcterms:W3CDTF">2020-08-31T01:08:48Z</dcterms:created>
  <dcterms:modified xsi:type="dcterms:W3CDTF">2020-08-31T01:15:18Z</dcterms:modified>
</cp:coreProperties>
</file>